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0" r:id="rId3"/>
    <p:sldId id="315" r:id="rId4"/>
    <p:sldId id="291" r:id="rId5"/>
    <p:sldId id="297" r:id="rId6"/>
    <p:sldId id="293" r:id="rId7"/>
    <p:sldId id="321" r:id="rId8"/>
    <p:sldId id="316" r:id="rId9"/>
    <p:sldId id="317" r:id="rId10"/>
    <p:sldId id="318" r:id="rId11"/>
    <p:sldId id="319" r:id="rId12"/>
    <p:sldId id="308" r:id="rId13"/>
    <p:sldId id="309" r:id="rId14"/>
    <p:sldId id="322" r:id="rId15"/>
    <p:sldId id="323" r:id="rId16"/>
    <p:sldId id="314" r:id="rId17"/>
    <p:sldId id="310" r:id="rId18"/>
    <p:sldId id="326" r:id="rId19"/>
    <p:sldId id="327" r:id="rId20"/>
    <p:sldId id="331" r:id="rId21"/>
    <p:sldId id="330" r:id="rId22"/>
    <p:sldId id="320" r:id="rId23"/>
    <p:sldId id="302" r:id="rId24"/>
    <p:sldId id="265" r:id="rId25"/>
    <p:sldId id="292" r:id="rId26"/>
    <p:sldId id="324" r:id="rId27"/>
    <p:sldId id="300" r:id="rId28"/>
    <p:sldId id="299" r:id="rId29"/>
    <p:sldId id="296" r:id="rId30"/>
    <p:sldId id="294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298802447738972"/>
                  <c:y val="0.13194524887676454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16</a:t>
                    </a:r>
                  </a:p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24,6%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541084506741714"/>
                  <c:y val="-0.18193016555944094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25</a:t>
                    </a:r>
                  </a:p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38,5%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068182949757844E-2"/>
                  <c:y val="-0.1600162457572464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13</a:t>
                    </a:r>
                  </a:p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450012684428034E-2"/>
                  <c:y val="2.0939945269975151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17</a:t>
                    </a:r>
                  </a:p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26,2%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616299608560956E-2"/>
                  <c:y val="6.0945731096606871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10</a:t>
                    </a:r>
                  </a:p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15%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Методисти</c:v>
                </c:pt>
                <c:pt idx="1">
                  <c:v>Вища категорія</c:v>
                </c:pt>
                <c:pt idx="2">
                  <c:v>І категорія</c:v>
                </c:pt>
                <c:pt idx="3">
                  <c:v>ІІ категорія</c:v>
                </c:pt>
                <c:pt idx="4">
                  <c:v>Спеціалісти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13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663">
          <a:noFill/>
        </a:ln>
      </c:spPr>
    </c:plotArea>
    <c:legend>
      <c:legendPos val="r"/>
      <c:layout>
        <c:manualLayout>
          <c:xMode val="edge"/>
          <c:yMode val="edge"/>
          <c:x val="0.65989294720918756"/>
          <c:y val="7.2566884419592526E-2"/>
          <c:w val="0.33068347871855225"/>
          <c:h val="0.85486602829171843"/>
        </c:manualLayout>
      </c:layout>
      <c:overlay val="0"/>
      <c:txPr>
        <a:bodyPr/>
        <a:lstStyle/>
        <a:p>
          <a:pPr>
            <a:lnSpc>
              <a:spcPts val="3360"/>
            </a:lnSpc>
            <a:defRPr sz="2800"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96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22902692718963E-2"/>
          <c:y val="3.6247515708131194E-2"/>
          <c:w val="0.91930178866530576"/>
          <c:h val="0.742321647903319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1.2345557499756975E-2"/>
                  <c:y val="0.11804928828303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2587E-3"/>
                  <c:y val="0.11113681432656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767376300241E-2"/>
                  <c:y val="0.11596884973206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02469135802469E-2"/>
                  <c:y val="0.11113681432656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2"/>
                  <c:y val="0.10388876121831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54</c:v>
                </c:pt>
                <c:pt idx="1">
                  <c:v>56</c:v>
                </c:pt>
                <c:pt idx="2">
                  <c:v>58</c:v>
                </c:pt>
                <c:pt idx="3">
                  <c:v>63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Пройшли курси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2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7.716049382716049E-3"/>
                  <c:y val="9.905672581280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45679012345678E-2"/>
                  <c:y val="0.1087207966238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02347623213766E-2"/>
                  <c:y val="0.1208008851375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8888E-2"/>
                  <c:y val="8.939265500180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802469135802583E-2"/>
                  <c:y val="9.422469040730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25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096153904"/>
        <c:axId val="-1096152816"/>
        <c:axId val="0"/>
      </c:bar3DChart>
      <c:catAx>
        <c:axId val="-109615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uk-UA"/>
          </a:p>
        </c:txPr>
        <c:crossAx val="-1096152816"/>
        <c:crosses val="autoZero"/>
        <c:auto val="1"/>
        <c:lblAlgn val="ctr"/>
        <c:lblOffset val="100"/>
        <c:noMultiLvlLbl val="0"/>
      </c:catAx>
      <c:valAx>
        <c:axId val="-10961528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uk-UA"/>
          </a:p>
        </c:txPr>
        <c:crossAx val="-10961539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800" b="1">
              <a:effectLst/>
            </a:defRPr>
          </a:pPr>
          <a:endParaRPr lang="uk-UA"/>
        </a:p>
      </c:txPr>
    </c:legend>
    <c:plotVisOnly val="1"/>
    <c:dispBlanksAs val="gap"/>
    <c:showDLblsOverMax val="0"/>
  </c:chart>
  <c:spPr>
    <a:ln>
      <a:gradFill>
        <a:gsLst>
          <a:gs pos="0">
            <a:srgbClr val="A04DA3"/>
          </a:gs>
          <a:gs pos="50000">
            <a:srgbClr val="53548A">
              <a:tint val="44500"/>
              <a:satMod val="160000"/>
            </a:srgbClr>
          </a:gs>
          <a:gs pos="100000">
            <a:srgbClr val="53548A">
              <a:tint val="23500"/>
              <a:satMod val="160000"/>
            </a:srgbClr>
          </a:gs>
        </a:gsLst>
        <a:lin ang="5400000" scaled="0"/>
      </a:gradFill>
    </a:ln>
  </c:spPr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22902692718963E-2"/>
          <c:y val="3.6247515708131194E-2"/>
          <c:w val="0.91930178866530576"/>
          <c:h val="0.742321647903319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1.0802469135802469E-2"/>
                  <c:y val="-2.449573504178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16049382716049E-3"/>
                  <c:y val="-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02469135802469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14</c:v>
                </c:pt>
                <c:pt idx="3">
                  <c:v>3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Молоді викладачі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2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3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7.716049382716049E-3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8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0246913580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75308641975308E-2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098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96151184"/>
        <c:axId val="-1096150640"/>
        <c:axId val="0"/>
      </c:bar3DChart>
      <c:catAx>
        <c:axId val="-109615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uk-UA"/>
          </a:p>
        </c:txPr>
        <c:crossAx val="-1096150640"/>
        <c:crosses val="autoZero"/>
        <c:auto val="1"/>
        <c:lblAlgn val="ctr"/>
        <c:lblOffset val="100"/>
        <c:noMultiLvlLbl val="0"/>
      </c:catAx>
      <c:valAx>
        <c:axId val="-10961506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uk-UA"/>
          </a:p>
        </c:txPr>
        <c:crossAx val="-1096151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800" b="1">
              <a:effectLst/>
            </a:defRPr>
          </a:pPr>
          <a:endParaRPr lang="uk-UA"/>
        </a:p>
      </c:txPr>
    </c:legend>
    <c:plotVisOnly val="1"/>
    <c:dispBlanksAs val="gap"/>
    <c:showDLblsOverMax val="0"/>
  </c:chart>
  <c:spPr>
    <a:ln>
      <a:gradFill>
        <a:gsLst>
          <a:gs pos="0">
            <a:srgbClr val="A04DA3"/>
          </a:gs>
          <a:gs pos="50000">
            <a:srgbClr val="53548A">
              <a:tint val="44500"/>
              <a:satMod val="160000"/>
            </a:srgbClr>
          </a:gs>
          <a:gs pos="100000">
            <a:srgbClr val="53548A">
              <a:tint val="23500"/>
              <a:satMod val="160000"/>
            </a:srgbClr>
          </a:gs>
        </a:gsLst>
        <a:lin ang="5400000" scaled="0"/>
      </a:gradFill>
    </a:ln>
  </c:spPr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22902692718963E-2"/>
          <c:y val="3.6247515708131194E-2"/>
          <c:w val="0.91930178866530576"/>
          <c:h val="0.742321647903319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1.0802469135802469E-2"/>
                  <c:y val="-2.449573504178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16049382716049E-3"/>
                  <c:y val="-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75308641975308E-2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19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Молоді викладачі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2.0061728395061727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61728395061727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975308641975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604938271604937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518397005929929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2007-2008н.р.</c:v>
                </c:pt>
                <c:pt idx="1">
                  <c:v>2008-2009н.р.</c:v>
                </c:pt>
                <c:pt idx="2">
                  <c:v>2009-2010н.р.</c:v>
                </c:pt>
                <c:pt idx="3">
                  <c:v>2010-2011н.р.</c:v>
                </c:pt>
                <c:pt idx="4">
                  <c:v>2011-2012н.р.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63410864"/>
        <c:axId val="-1063407600"/>
        <c:axId val="0"/>
      </c:bar3DChart>
      <c:catAx>
        <c:axId val="-106341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uk-UA"/>
          </a:p>
        </c:txPr>
        <c:crossAx val="-1063407600"/>
        <c:crosses val="autoZero"/>
        <c:auto val="1"/>
        <c:lblAlgn val="ctr"/>
        <c:lblOffset val="100"/>
        <c:noMultiLvlLbl val="0"/>
      </c:catAx>
      <c:valAx>
        <c:axId val="-10634076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uk-UA"/>
          </a:p>
        </c:txPr>
        <c:crossAx val="-1063410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800" b="1">
              <a:effectLst/>
            </a:defRPr>
          </a:pPr>
          <a:endParaRPr lang="uk-UA"/>
        </a:p>
      </c:txPr>
    </c:legend>
    <c:plotVisOnly val="1"/>
    <c:dispBlanksAs val="gap"/>
    <c:showDLblsOverMax val="0"/>
  </c:chart>
  <c:spPr>
    <a:ln>
      <a:gradFill flip="none" rotWithShape="1">
        <a:gsLst>
          <a:gs pos="0">
            <a:schemeClr val="accent3"/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path path="circle">
          <a:fillToRect l="100000" t="100000"/>
        </a:path>
        <a:tileRect r="-100000" b="-100000"/>
      </a:gradFill>
    </a:ln>
    <a:effectLst>
      <a:outerShdw blurRad="50800" dist="38100" dir="5400000" algn="t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91CF2-4093-4AEB-B4BE-73E7E613F621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3130EB2-647E-442F-87E4-F09E898EBF1F}">
      <dgm:prSet phldrT="[Текст]" custT="1"/>
      <dgm:spPr/>
      <dgm:t>
        <a:bodyPr/>
        <a:lstStyle/>
        <a:p>
          <a:r>
            <a:rPr lang="uk-UA" sz="2400" dirty="0" smtClean="0"/>
            <a:t>«На допомогу молодому викладачеві»</a:t>
          </a:r>
          <a:endParaRPr lang="uk-UA" sz="2400" dirty="0"/>
        </a:p>
      </dgm:t>
    </dgm:pt>
    <dgm:pt modelId="{27227F46-A25C-4230-AFF0-1393C057D3AD}" type="parTrans" cxnId="{30261B30-8DDB-4D37-AD8D-527168CC8FE7}">
      <dgm:prSet/>
      <dgm:spPr/>
      <dgm:t>
        <a:bodyPr/>
        <a:lstStyle/>
        <a:p>
          <a:endParaRPr lang="uk-UA"/>
        </a:p>
      </dgm:t>
    </dgm:pt>
    <dgm:pt modelId="{2396A626-7774-4DDF-B1A2-45264CF02EA7}" type="sibTrans" cxnId="{30261B30-8DDB-4D37-AD8D-527168CC8FE7}">
      <dgm:prSet/>
      <dgm:spPr/>
      <dgm:t>
        <a:bodyPr/>
        <a:lstStyle/>
        <a:p>
          <a:endParaRPr lang="uk-UA"/>
        </a:p>
      </dgm:t>
    </dgm:pt>
    <dgm:pt modelId="{7B0CC11C-B2CD-49CF-8C3F-FBAE2EAA7CE0}">
      <dgm:prSet phldrT="[Текст]" custT="1"/>
      <dgm:spPr/>
      <dgm:t>
        <a:bodyPr/>
        <a:lstStyle/>
        <a:p>
          <a:r>
            <a:rPr lang="uk-UA" sz="2000" b="1" dirty="0" smtClean="0"/>
            <a:t>Методичні рекомендації щодо підготовки, організації і проведення заняття</a:t>
          </a:r>
          <a:endParaRPr lang="uk-UA" sz="2000" b="1" dirty="0"/>
        </a:p>
      </dgm:t>
    </dgm:pt>
    <dgm:pt modelId="{467CCD9A-80AE-486E-BD60-BE5A431CDF56}" type="parTrans" cxnId="{23601B30-87B5-4746-9C40-D2ACB8E4FE49}">
      <dgm:prSet/>
      <dgm:spPr/>
      <dgm:t>
        <a:bodyPr/>
        <a:lstStyle/>
        <a:p>
          <a:endParaRPr lang="uk-UA"/>
        </a:p>
      </dgm:t>
    </dgm:pt>
    <dgm:pt modelId="{24E0217A-C028-40AB-8112-EB11E8A9B7C3}" type="sibTrans" cxnId="{23601B30-87B5-4746-9C40-D2ACB8E4FE49}">
      <dgm:prSet/>
      <dgm:spPr/>
      <dgm:t>
        <a:bodyPr/>
        <a:lstStyle/>
        <a:p>
          <a:endParaRPr lang="uk-UA"/>
        </a:p>
      </dgm:t>
    </dgm:pt>
    <dgm:pt modelId="{B8C8DD58-ADD0-4FBA-8390-A984ED290F0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1" dirty="0" smtClean="0"/>
            <a:t>Методичні рекомендації до створення навчально-методичного комплексу</a:t>
          </a:r>
        </a:p>
        <a:p>
          <a:pPr algn="l">
            <a:lnSpc>
              <a:spcPct val="100000"/>
            </a:lnSpc>
          </a:pPr>
          <a:r>
            <a:rPr lang="uk-UA" sz="2000" b="1" dirty="0" smtClean="0"/>
            <a:t>- Теоретичні заняття;</a:t>
          </a:r>
        </a:p>
        <a:p>
          <a:pPr algn="l">
            <a:lnSpc>
              <a:spcPct val="100000"/>
            </a:lnSpc>
          </a:pPr>
          <a:r>
            <a:rPr lang="uk-UA" sz="2000" b="1" dirty="0" smtClean="0"/>
            <a:t>- Практичні заняття;</a:t>
          </a:r>
        </a:p>
        <a:p>
          <a:pPr algn="l">
            <a:lnSpc>
              <a:spcPct val="100000"/>
            </a:lnSpc>
          </a:pPr>
          <a:r>
            <a:rPr lang="uk-UA" sz="2000" b="1" dirty="0" smtClean="0"/>
            <a:t>- Самостійна </a:t>
          </a:r>
          <a:r>
            <a:rPr lang="uk-UA" sz="2000" b="1" dirty="0" err="1" smtClean="0"/>
            <a:t>позааудиторна</a:t>
          </a:r>
          <a:r>
            <a:rPr lang="uk-UA" sz="2000" b="1" dirty="0" smtClean="0"/>
            <a:t> робота. </a:t>
          </a:r>
          <a:endParaRPr lang="uk-UA" sz="2000" b="1" dirty="0"/>
        </a:p>
      </dgm:t>
    </dgm:pt>
    <dgm:pt modelId="{A7263D2A-87E9-4618-9CD5-21B5C5026757}" type="parTrans" cxnId="{96513FF5-2423-4D5D-BA85-31E993417D89}">
      <dgm:prSet/>
      <dgm:spPr/>
      <dgm:t>
        <a:bodyPr/>
        <a:lstStyle/>
        <a:p>
          <a:endParaRPr lang="uk-UA"/>
        </a:p>
      </dgm:t>
    </dgm:pt>
    <dgm:pt modelId="{C7632A6A-C77F-4192-9155-377B38EA9F98}" type="sibTrans" cxnId="{96513FF5-2423-4D5D-BA85-31E993417D89}">
      <dgm:prSet/>
      <dgm:spPr/>
      <dgm:t>
        <a:bodyPr/>
        <a:lstStyle/>
        <a:p>
          <a:endParaRPr lang="uk-UA"/>
        </a:p>
      </dgm:t>
    </dgm:pt>
    <dgm:pt modelId="{96F09811-18AF-49A9-9B12-5985CC9C1CF1}">
      <dgm:prSet phldrT="[Текст]" custT="1"/>
      <dgm:spPr/>
      <dgm:t>
        <a:bodyPr/>
        <a:lstStyle/>
        <a:p>
          <a:r>
            <a:rPr lang="uk-UA" sz="2000" b="1" dirty="0" smtClean="0"/>
            <a:t>Зразки методичних розробок нетрадиційних занять</a:t>
          </a:r>
          <a:endParaRPr lang="uk-UA" sz="2000" b="1" dirty="0"/>
        </a:p>
      </dgm:t>
    </dgm:pt>
    <dgm:pt modelId="{4AAF3C27-FD86-4EE5-82DB-9EB82EA2D027}" type="parTrans" cxnId="{7F074480-863A-486C-AE0A-B79838B24269}">
      <dgm:prSet/>
      <dgm:spPr/>
      <dgm:t>
        <a:bodyPr/>
        <a:lstStyle/>
        <a:p>
          <a:endParaRPr lang="uk-UA"/>
        </a:p>
      </dgm:t>
    </dgm:pt>
    <dgm:pt modelId="{4055C6F8-BB1D-4407-A4FD-7A6569D0ED30}" type="sibTrans" cxnId="{7F074480-863A-486C-AE0A-B79838B24269}">
      <dgm:prSet/>
      <dgm:spPr/>
      <dgm:t>
        <a:bodyPr/>
        <a:lstStyle/>
        <a:p>
          <a:endParaRPr lang="uk-UA"/>
        </a:p>
      </dgm:t>
    </dgm:pt>
    <dgm:pt modelId="{C238C67D-0BFB-47FB-9A71-60D537AEC990}">
      <dgm:prSet custT="1"/>
      <dgm:spPr/>
      <dgm:t>
        <a:bodyPr/>
        <a:lstStyle/>
        <a:p>
          <a:pPr algn="ctr"/>
          <a:r>
            <a:rPr lang="uk-UA" sz="2000" b="1" dirty="0" smtClean="0"/>
            <a:t>Використання </a:t>
          </a:r>
          <a:r>
            <a:rPr lang="uk-UA" sz="2000" b="1" dirty="0" err="1" smtClean="0"/>
            <a:t>відеолекцій</a:t>
          </a:r>
          <a:r>
            <a:rPr lang="uk-UA" sz="2000" b="1" dirty="0" smtClean="0"/>
            <a:t> і презентацій</a:t>
          </a:r>
          <a:endParaRPr lang="uk-UA" sz="2000" b="1" dirty="0"/>
        </a:p>
      </dgm:t>
    </dgm:pt>
    <dgm:pt modelId="{B3D8A067-0B0E-463D-8422-2446CB11B86D}" type="parTrans" cxnId="{20F53C76-0987-4D0E-8057-443E05F28B22}">
      <dgm:prSet/>
      <dgm:spPr/>
      <dgm:t>
        <a:bodyPr/>
        <a:lstStyle/>
        <a:p>
          <a:endParaRPr lang="uk-UA"/>
        </a:p>
      </dgm:t>
    </dgm:pt>
    <dgm:pt modelId="{C60406C1-5B19-47E9-A739-85A37EE69ED4}" type="sibTrans" cxnId="{20F53C76-0987-4D0E-8057-443E05F28B22}">
      <dgm:prSet/>
      <dgm:spPr/>
      <dgm:t>
        <a:bodyPr/>
        <a:lstStyle/>
        <a:p>
          <a:endParaRPr lang="uk-UA"/>
        </a:p>
      </dgm:t>
    </dgm:pt>
    <dgm:pt modelId="{97539BAB-0A03-470D-BAE0-245DABA63F8E}">
      <dgm:prSet custT="1"/>
      <dgm:spPr/>
      <dgm:t>
        <a:bodyPr/>
        <a:lstStyle/>
        <a:p>
          <a:pPr algn="l"/>
          <a:r>
            <a:rPr lang="uk-UA" sz="2000" b="1" dirty="0" smtClean="0"/>
            <a:t>- Контроль знань студентів, його види і методи.</a:t>
          </a:r>
        </a:p>
        <a:p>
          <a:pPr algn="l"/>
          <a:r>
            <a:rPr lang="uk-UA" sz="2000" b="1" dirty="0" smtClean="0"/>
            <a:t>- Критерії оцінювання.</a:t>
          </a:r>
          <a:endParaRPr lang="uk-UA" sz="2000" b="1" dirty="0"/>
        </a:p>
      </dgm:t>
    </dgm:pt>
    <dgm:pt modelId="{52DDF37E-CE34-47DD-B217-311F9911B928}" type="parTrans" cxnId="{C78962E7-78C1-4528-957B-8F6505501981}">
      <dgm:prSet/>
      <dgm:spPr/>
      <dgm:t>
        <a:bodyPr/>
        <a:lstStyle/>
        <a:p>
          <a:endParaRPr lang="uk-UA"/>
        </a:p>
      </dgm:t>
    </dgm:pt>
    <dgm:pt modelId="{D94B5C74-D4CA-4F8B-8C88-87E26CC4AE25}" type="sibTrans" cxnId="{C78962E7-78C1-4528-957B-8F6505501981}">
      <dgm:prSet/>
      <dgm:spPr/>
      <dgm:t>
        <a:bodyPr/>
        <a:lstStyle/>
        <a:p>
          <a:endParaRPr lang="uk-UA"/>
        </a:p>
      </dgm:t>
    </dgm:pt>
    <dgm:pt modelId="{5C18F60F-A7A3-4F10-8ABD-63ABE78EB76E}" type="pres">
      <dgm:prSet presAssocID="{38991CF2-4093-4AEB-B4BE-73E7E613F6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789618-44DD-4EEF-90A6-6178C48F3BA6}" type="pres">
      <dgm:prSet presAssocID="{E3130EB2-647E-442F-87E4-F09E898EBF1F}" presName="root1" presStyleCnt="0"/>
      <dgm:spPr/>
    </dgm:pt>
    <dgm:pt modelId="{3CB4758B-3D85-4743-B06D-F971ECF65692}" type="pres">
      <dgm:prSet presAssocID="{E3130EB2-647E-442F-87E4-F09E898EBF1F}" presName="LevelOneTextNode" presStyleLbl="node0" presStyleIdx="0" presStyleCnt="1" custScaleX="106347" custLinFactX="-14950" custLinFactNeighborX="-100000" custLinFactNeighborY="-8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9404AE9-AAB3-49D6-89CA-77B2E611BFF7}" type="pres">
      <dgm:prSet presAssocID="{E3130EB2-647E-442F-87E4-F09E898EBF1F}" presName="level2hierChild" presStyleCnt="0"/>
      <dgm:spPr/>
    </dgm:pt>
    <dgm:pt modelId="{67C485CC-F1E4-4222-B5DC-22C056211470}" type="pres">
      <dgm:prSet presAssocID="{467CCD9A-80AE-486E-BD60-BE5A431CDF56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AD407C96-0F05-460B-AD80-14BFC66D6486}" type="pres">
      <dgm:prSet presAssocID="{467CCD9A-80AE-486E-BD60-BE5A431CDF56}" presName="connTx" presStyleLbl="parChTrans1D2" presStyleIdx="0" presStyleCnt="5"/>
      <dgm:spPr/>
      <dgm:t>
        <a:bodyPr/>
        <a:lstStyle/>
        <a:p>
          <a:endParaRPr lang="uk-UA"/>
        </a:p>
      </dgm:t>
    </dgm:pt>
    <dgm:pt modelId="{30AE199A-DF59-414E-9BBF-C480CA13E194}" type="pres">
      <dgm:prSet presAssocID="{7B0CC11C-B2CD-49CF-8C3F-FBAE2EAA7CE0}" presName="root2" presStyleCnt="0"/>
      <dgm:spPr/>
    </dgm:pt>
    <dgm:pt modelId="{CACB5D4F-2990-48E5-BDDE-B0F004699DEC}" type="pres">
      <dgm:prSet presAssocID="{7B0CC11C-B2CD-49CF-8C3F-FBAE2EAA7CE0}" presName="LevelTwoTextNode" presStyleLbl="node2" presStyleIdx="0" presStyleCnt="5" custScaleX="203758" custScaleY="81187" custLinFactNeighborX="-12586" custLinFactNeighborY="807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65314D-F878-4CD8-B1E4-AA8DD6EE9147}" type="pres">
      <dgm:prSet presAssocID="{7B0CC11C-B2CD-49CF-8C3F-FBAE2EAA7CE0}" presName="level3hierChild" presStyleCnt="0"/>
      <dgm:spPr/>
    </dgm:pt>
    <dgm:pt modelId="{F7E0F42F-307C-4D18-99D0-5A8F29960615}" type="pres">
      <dgm:prSet presAssocID="{A7263D2A-87E9-4618-9CD5-21B5C5026757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3F86A227-4F94-46A1-A533-9108592572AE}" type="pres">
      <dgm:prSet presAssocID="{A7263D2A-87E9-4618-9CD5-21B5C5026757}" presName="connTx" presStyleLbl="parChTrans1D2" presStyleIdx="1" presStyleCnt="5"/>
      <dgm:spPr/>
      <dgm:t>
        <a:bodyPr/>
        <a:lstStyle/>
        <a:p>
          <a:endParaRPr lang="uk-UA"/>
        </a:p>
      </dgm:t>
    </dgm:pt>
    <dgm:pt modelId="{357BF6B1-3308-4161-BC5D-36274E6A8EB1}" type="pres">
      <dgm:prSet presAssocID="{B8C8DD58-ADD0-4FBA-8390-A984ED290F00}" presName="root2" presStyleCnt="0"/>
      <dgm:spPr/>
    </dgm:pt>
    <dgm:pt modelId="{51714918-1C89-4A35-A68D-C5B63CF0F43F}" type="pres">
      <dgm:prSet presAssocID="{B8C8DD58-ADD0-4FBA-8390-A984ED290F00}" presName="LevelTwoTextNode" presStyleLbl="node2" presStyleIdx="1" presStyleCnt="5" custScaleX="203759" custScaleY="263250" custLinFactNeighborX="-12586" custLinFactNeighborY="-16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D70B70-282D-44D0-ACCF-65A033B9093D}" type="pres">
      <dgm:prSet presAssocID="{B8C8DD58-ADD0-4FBA-8390-A984ED290F00}" presName="level3hierChild" presStyleCnt="0"/>
      <dgm:spPr/>
    </dgm:pt>
    <dgm:pt modelId="{05C188F7-24A1-40EA-8C9D-1F5FE31D7E57}" type="pres">
      <dgm:prSet presAssocID="{B3D8A067-0B0E-463D-8422-2446CB11B86D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831102B9-17BD-4003-98B2-94652F05A4FD}" type="pres">
      <dgm:prSet presAssocID="{B3D8A067-0B0E-463D-8422-2446CB11B86D}" presName="connTx" presStyleLbl="parChTrans1D2" presStyleIdx="2" presStyleCnt="5"/>
      <dgm:spPr/>
      <dgm:t>
        <a:bodyPr/>
        <a:lstStyle/>
        <a:p>
          <a:endParaRPr lang="uk-UA"/>
        </a:p>
      </dgm:t>
    </dgm:pt>
    <dgm:pt modelId="{40F6EBFE-6E68-4DD8-979D-198E1F573D5C}" type="pres">
      <dgm:prSet presAssocID="{C238C67D-0BFB-47FB-9A71-60D537AEC990}" presName="root2" presStyleCnt="0"/>
      <dgm:spPr/>
    </dgm:pt>
    <dgm:pt modelId="{B63FA64A-161C-46F1-AA94-0C1F50F83779}" type="pres">
      <dgm:prSet presAssocID="{C238C67D-0BFB-47FB-9A71-60D537AEC990}" presName="LevelTwoTextNode" presStyleLbl="node2" presStyleIdx="2" presStyleCnt="5" custScaleX="203759" custScaleY="51107" custLinFactNeighborX="-12586" custLinFactNeighborY="-4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CC0FD4-994C-4035-8D58-502C897EE93E}" type="pres">
      <dgm:prSet presAssocID="{C238C67D-0BFB-47FB-9A71-60D537AEC990}" presName="level3hierChild" presStyleCnt="0"/>
      <dgm:spPr/>
    </dgm:pt>
    <dgm:pt modelId="{C0A79434-EB19-49C5-B42C-425FF6E1F853}" type="pres">
      <dgm:prSet presAssocID="{52DDF37E-CE34-47DD-B217-311F9911B928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D6034F69-5EB5-403D-A8CF-28252C04D604}" type="pres">
      <dgm:prSet presAssocID="{52DDF37E-CE34-47DD-B217-311F9911B928}" presName="connTx" presStyleLbl="parChTrans1D2" presStyleIdx="3" presStyleCnt="5"/>
      <dgm:spPr/>
      <dgm:t>
        <a:bodyPr/>
        <a:lstStyle/>
        <a:p>
          <a:endParaRPr lang="uk-UA"/>
        </a:p>
      </dgm:t>
    </dgm:pt>
    <dgm:pt modelId="{FAF18E47-AA15-4922-B3DD-C125FB8D9159}" type="pres">
      <dgm:prSet presAssocID="{97539BAB-0A03-470D-BAE0-245DABA63F8E}" presName="root2" presStyleCnt="0"/>
      <dgm:spPr/>
    </dgm:pt>
    <dgm:pt modelId="{02CD2D1A-2BEB-4DFA-8CC1-60809A02504C}" type="pres">
      <dgm:prSet presAssocID="{97539BAB-0A03-470D-BAE0-245DABA63F8E}" presName="LevelTwoTextNode" presStyleLbl="node2" presStyleIdx="3" presStyleCnt="5" custScaleX="203759" custScaleY="86488" custLinFactNeighborX="-12586" custLinFactNeighborY="24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23BE4B-E283-43AC-9925-28E049BA2C10}" type="pres">
      <dgm:prSet presAssocID="{97539BAB-0A03-470D-BAE0-245DABA63F8E}" presName="level3hierChild" presStyleCnt="0"/>
      <dgm:spPr/>
    </dgm:pt>
    <dgm:pt modelId="{508A8FE2-C875-4703-94F9-8F4D9ADA4F5C}" type="pres">
      <dgm:prSet presAssocID="{4AAF3C27-FD86-4EE5-82DB-9EB82EA2D027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D2F9D62F-364B-4CCC-99B6-A480657FA1B1}" type="pres">
      <dgm:prSet presAssocID="{4AAF3C27-FD86-4EE5-82DB-9EB82EA2D027}" presName="connTx" presStyleLbl="parChTrans1D2" presStyleIdx="4" presStyleCnt="5"/>
      <dgm:spPr/>
      <dgm:t>
        <a:bodyPr/>
        <a:lstStyle/>
        <a:p>
          <a:endParaRPr lang="uk-UA"/>
        </a:p>
      </dgm:t>
    </dgm:pt>
    <dgm:pt modelId="{5EF9F54F-8304-4339-AAD3-A8A8FD2681A4}" type="pres">
      <dgm:prSet presAssocID="{96F09811-18AF-49A9-9B12-5985CC9C1CF1}" presName="root2" presStyleCnt="0"/>
      <dgm:spPr/>
    </dgm:pt>
    <dgm:pt modelId="{0BF60B9C-72ED-4569-A96A-9E4853A75E65}" type="pres">
      <dgm:prSet presAssocID="{96F09811-18AF-49A9-9B12-5985CC9C1CF1}" presName="LevelTwoTextNode" presStyleLbl="node2" presStyleIdx="4" presStyleCnt="5" custScaleX="203759" custScaleY="74462" custLinFactNeighborX="-12586" custLinFactNeighborY="-37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F047E7-E1E1-43F7-A50E-671A4E1F9AE4}" type="pres">
      <dgm:prSet presAssocID="{96F09811-18AF-49A9-9B12-5985CC9C1CF1}" presName="level3hierChild" presStyleCnt="0"/>
      <dgm:spPr/>
    </dgm:pt>
  </dgm:ptLst>
  <dgm:cxnLst>
    <dgm:cxn modelId="{625CDE87-B55D-4533-AF82-960E6FC9F5BA}" type="presOf" srcId="{52DDF37E-CE34-47DD-B217-311F9911B928}" destId="{D6034F69-5EB5-403D-A8CF-28252C04D604}" srcOrd="1" destOrd="0" presId="urn:microsoft.com/office/officeart/2008/layout/HorizontalMultiLevelHierarchy"/>
    <dgm:cxn modelId="{F278B386-7F0F-4BC9-9881-68370B6E54A5}" type="presOf" srcId="{7B0CC11C-B2CD-49CF-8C3F-FBAE2EAA7CE0}" destId="{CACB5D4F-2990-48E5-BDDE-B0F004699DEC}" srcOrd="0" destOrd="0" presId="urn:microsoft.com/office/officeart/2008/layout/HorizontalMultiLevelHierarchy"/>
    <dgm:cxn modelId="{30261B30-8DDB-4D37-AD8D-527168CC8FE7}" srcId="{38991CF2-4093-4AEB-B4BE-73E7E613F621}" destId="{E3130EB2-647E-442F-87E4-F09E898EBF1F}" srcOrd="0" destOrd="0" parTransId="{27227F46-A25C-4230-AFF0-1393C057D3AD}" sibTransId="{2396A626-7774-4DDF-B1A2-45264CF02EA7}"/>
    <dgm:cxn modelId="{0836B7E5-737C-464F-8617-55EC4A3933A3}" type="presOf" srcId="{C238C67D-0BFB-47FB-9A71-60D537AEC990}" destId="{B63FA64A-161C-46F1-AA94-0C1F50F83779}" srcOrd="0" destOrd="0" presId="urn:microsoft.com/office/officeart/2008/layout/HorizontalMultiLevelHierarchy"/>
    <dgm:cxn modelId="{F07694EC-04B6-428D-8120-16AB214AA0E1}" type="presOf" srcId="{96F09811-18AF-49A9-9B12-5985CC9C1CF1}" destId="{0BF60B9C-72ED-4569-A96A-9E4853A75E65}" srcOrd="0" destOrd="0" presId="urn:microsoft.com/office/officeart/2008/layout/HorizontalMultiLevelHierarchy"/>
    <dgm:cxn modelId="{C78962E7-78C1-4528-957B-8F6505501981}" srcId="{E3130EB2-647E-442F-87E4-F09E898EBF1F}" destId="{97539BAB-0A03-470D-BAE0-245DABA63F8E}" srcOrd="3" destOrd="0" parTransId="{52DDF37E-CE34-47DD-B217-311F9911B928}" sibTransId="{D94B5C74-D4CA-4F8B-8C88-87E26CC4AE25}"/>
    <dgm:cxn modelId="{193558BA-8EE2-46F5-B3F2-69506A920D90}" type="presOf" srcId="{97539BAB-0A03-470D-BAE0-245DABA63F8E}" destId="{02CD2D1A-2BEB-4DFA-8CC1-60809A02504C}" srcOrd="0" destOrd="0" presId="urn:microsoft.com/office/officeart/2008/layout/HorizontalMultiLevelHierarchy"/>
    <dgm:cxn modelId="{070A2869-E799-4F94-93ED-6E01735A5E67}" type="presOf" srcId="{A7263D2A-87E9-4618-9CD5-21B5C5026757}" destId="{F7E0F42F-307C-4D18-99D0-5A8F29960615}" srcOrd="0" destOrd="0" presId="urn:microsoft.com/office/officeart/2008/layout/HorizontalMultiLevelHierarchy"/>
    <dgm:cxn modelId="{AD5C65BD-B315-46EC-B720-9D54E57D9DBA}" type="presOf" srcId="{B3D8A067-0B0E-463D-8422-2446CB11B86D}" destId="{05C188F7-24A1-40EA-8C9D-1F5FE31D7E57}" srcOrd="0" destOrd="0" presId="urn:microsoft.com/office/officeart/2008/layout/HorizontalMultiLevelHierarchy"/>
    <dgm:cxn modelId="{7F074480-863A-486C-AE0A-B79838B24269}" srcId="{E3130EB2-647E-442F-87E4-F09E898EBF1F}" destId="{96F09811-18AF-49A9-9B12-5985CC9C1CF1}" srcOrd="4" destOrd="0" parTransId="{4AAF3C27-FD86-4EE5-82DB-9EB82EA2D027}" sibTransId="{4055C6F8-BB1D-4407-A4FD-7A6569D0ED30}"/>
    <dgm:cxn modelId="{F44063C1-75EA-4260-9180-48D7C7506353}" type="presOf" srcId="{A7263D2A-87E9-4618-9CD5-21B5C5026757}" destId="{3F86A227-4F94-46A1-A533-9108592572AE}" srcOrd="1" destOrd="0" presId="urn:microsoft.com/office/officeart/2008/layout/HorizontalMultiLevelHierarchy"/>
    <dgm:cxn modelId="{AD6AFF23-EC37-44E4-8FC1-40526AFBF8F3}" type="presOf" srcId="{38991CF2-4093-4AEB-B4BE-73E7E613F621}" destId="{5C18F60F-A7A3-4F10-8ABD-63ABE78EB76E}" srcOrd="0" destOrd="0" presId="urn:microsoft.com/office/officeart/2008/layout/HorizontalMultiLevelHierarchy"/>
    <dgm:cxn modelId="{7EE840B7-9977-4841-9828-FAD7E5870DBF}" type="presOf" srcId="{4AAF3C27-FD86-4EE5-82DB-9EB82EA2D027}" destId="{508A8FE2-C875-4703-94F9-8F4D9ADA4F5C}" srcOrd="0" destOrd="0" presId="urn:microsoft.com/office/officeart/2008/layout/HorizontalMultiLevelHierarchy"/>
    <dgm:cxn modelId="{7DF1782B-A22C-499A-B397-55751D5E879E}" type="presOf" srcId="{E3130EB2-647E-442F-87E4-F09E898EBF1F}" destId="{3CB4758B-3D85-4743-B06D-F971ECF65692}" srcOrd="0" destOrd="0" presId="urn:microsoft.com/office/officeart/2008/layout/HorizontalMultiLevelHierarchy"/>
    <dgm:cxn modelId="{83A77A67-62F3-4BDE-AAE0-70EAA8000B3C}" type="presOf" srcId="{B3D8A067-0B0E-463D-8422-2446CB11B86D}" destId="{831102B9-17BD-4003-98B2-94652F05A4FD}" srcOrd="1" destOrd="0" presId="urn:microsoft.com/office/officeart/2008/layout/HorizontalMultiLevelHierarchy"/>
    <dgm:cxn modelId="{23601B30-87B5-4746-9C40-D2ACB8E4FE49}" srcId="{E3130EB2-647E-442F-87E4-F09E898EBF1F}" destId="{7B0CC11C-B2CD-49CF-8C3F-FBAE2EAA7CE0}" srcOrd="0" destOrd="0" parTransId="{467CCD9A-80AE-486E-BD60-BE5A431CDF56}" sibTransId="{24E0217A-C028-40AB-8112-EB11E8A9B7C3}"/>
    <dgm:cxn modelId="{91140EC9-3D4D-47AB-B495-02517C358570}" type="presOf" srcId="{467CCD9A-80AE-486E-BD60-BE5A431CDF56}" destId="{AD407C96-0F05-460B-AD80-14BFC66D6486}" srcOrd="1" destOrd="0" presId="urn:microsoft.com/office/officeart/2008/layout/HorizontalMultiLevelHierarchy"/>
    <dgm:cxn modelId="{2158462A-E15F-4874-8853-85D5206FFD87}" type="presOf" srcId="{B8C8DD58-ADD0-4FBA-8390-A984ED290F00}" destId="{51714918-1C89-4A35-A68D-C5B63CF0F43F}" srcOrd="0" destOrd="0" presId="urn:microsoft.com/office/officeart/2008/layout/HorizontalMultiLevelHierarchy"/>
    <dgm:cxn modelId="{0F1EFD6F-6612-49D4-BB6B-3480A640DA6B}" type="presOf" srcId="{4AAF3C27-FD86-4EE5-82DB-9EB82EA2D027}" destId="{D2F9D62F-364B-4CCC-99B6-A480657FA1B1}" srcOrd="1" destOrd="0" presId="urn:microsoft.com/office/officeart/2008/layout/HorizontalMultiLevelHierarchy"/>
    <dgm:cxn modelId="{9AA84ECB-0417-4BD8-8F3B-D5AF51BB8C78}" type="presOf" srcId="{467CCD9A-80AE-486E-BD60-BE5A431CDF56}" destId="{67C485CC-F1E4-4222-B5DC-22C056211470}" srcOrd="0" destOrd="0" presId="urn:microsoft.com/office/officeart/2008/layout/HorizontalMultiLevelHierarchy"/>
    <dgm:cxn modelId="{20F53C76-0987-4D0E-8057-443E05F28B22}" srcId="{E3130EB2-647E-442F-87E4-F09E898EBF1F}" destId="{C238C67D-0BFB-47FB-9A71-60D537AEC990}" srcOrd="2" destOrd="0" parTransId="{B3D8A067-0B0E-463D-8422-2446CB11B86D}" sibTransId="{C60406C1-5B19-47E9-A739-85A37EE69ED4}"/>
    <dgm:cxn modelId="{AA3075C2-ECCC-4C7B-841D-A84BAEF9F04C}" type="presOf" srcId="{52DDF37E-CE34-47DD-B217-311F9911B928}" destId="{C0A79434-EB19-49C5-B42C-425FF6E1F853}" srcOrd="0" destOrd="0" presId="urn:microsoft.com/office/officeart/2008/layout/HorizontalMultiLevelHierarchy"/>
    <dgm:cxn modelId="{96513FF5-2423-4D5D-BA85-31E993417D89}" srcId="{E3130EB2-647E-442F-87E4-F09E898EBF1F}" destId="{B8C8DD58-ADD0-4FBA-8390-A984ED290F00}" srcOrd="1" destOrd="0" parTransId="{A7263D2A-87E9-4618-9CD5-21B5C5026757}" sibTransId="{C7632A6A-C77F-4192-9155-377B38EA9F98}"/>
    <dgm:cxn modelId="{14B80548-3EE9-4C30-B886-8DDAC712F2F2}" type="presParOf" srcId="{5C18F60F-A7A3-4F10-8ABD-63ABE78EB76E}" destId="{03789618-44DD-4EEF-90A6-6178C48F3BA6}" srcOrd="0" destOrd="0" presId="urn:microsoft.com/office/officeart/2008/layout/HorizontalMultiLevelHierarchy"/>
    <dgm:cxn modelId="{B3A54D39-95B7-4554-82DF-C19AFD5CDF47}" type="presParOf" srcId="{03789618-44DD-4EEF-90A6-6178C48F3BA6}" destId="{3CB4758B-3D85-4743-B06D-F971ECF65692}" srcOrd="0" destOrd="0" presId="urn:microsoft.com/office/officeart/2008/layout/HorizontalMultiLevelHierarchy"/>
    <dgm:cxn modelId="{DED0A0D9-9951-4A34-8FE3-8789FE79D1ED}" type="presParOf" srcId="{03789618-44DD-4EEF-90A6-6178C48F3BA6}" destId="{A9404AE9-AAB3-49D6-89CA-77B2E611BFF7}" srcOrd="1" destOrd="0" presId="urn:microsoft.com/office/officeart/2008/layout/HorizontalMultiLevelHierarchy"/>
    <dgm:cxn modelId="{B25F71CF-407A-4E15-AA42-2D2D71487EB4}" type="presParOf" srcId="{A9404AE9-AAB3-49D6-89CA-77B2E611BFF7}" destId="{67C485CC-F1E4-4222-B5DC-22C056211470}" srcOrd="0" destOrd="0" presId="urn:microsoft.com/office/officeart/2008/layout/HorizontalMultiLevelHierarchy"/>
    <dgm:cxn modelId="{59D85627-BE77-4533-B996-9C2A6E3BF658}" type="presParOf" srcId="{67C485CC-F1E4-4222-B5DC-22C056211470}" destId="{AD407C96-0F05-460B-AD80-14BFC66D6486}" srcOrd="0" destOrd="0" presId="urn:microsoft.com/office/officeart/2008/layout/HorizontalMultiLevelHierarchy"/>
    <dgm:cxn modelId="{269AC9C8-3BB9-4D4B-8255-C56AF1913570}" type="presParOf" srcId="{A9404AE9-AAB3-49D6-89CA-77B2E611BFF7}" destId="{30AE199A-DF59-414E-9BBF-C480CA13E194}" srcOrd="1" destOrd="0" presId="urn:microsoft.com/office/officeart/2008/layout/HorizontalMultiLevelHierarchy"/>
    <dgm:cxn modelId="{1A5A2677-E078-40A9-933B-818392887C8E}" type="presParOf" srcId="{30AE199A-DF59-414E-9BBF-C480CA13E194}" destId="{CACB5D4F-2990-48E5-BDDE-B0F004699DEC}" srcOrd="0" destOrd="0" presId="urn:microsoft.com/office/officeart/2008/layout/HorizontalMultiLevelHierarchy"/>
    <dgm:cxn modelId="{8122E329-BF87-4EFA-9B50-E422C8FE8270}" type="presParOf" srcId="{30AE199A-DF59-414E-9BBF-C480CA13E194}" destId="{3165314D-F878-4CD8-B1E4-AA8DD6EE9147}" srcOrd="1" destOrd="0" presId="urn:microsoft.com/office/officeart/2008/layout/HorizontalMultiLevelHierarchy"/>
    <dgm:cxn modelId="{218BE9A6-AA15-4B98-8B1D-593887C54E97}" type="presParOf" srcId="{A9404AE9-AAB3-49D6-89CA-77B2E611BFF7}" destId="{F7E0F42F-307C-4D18-99D0-5A8F29960615}" srcOrd="2" destOrd="0" presId="urn:microsoft.com/office/officeart/2008/layout/HorizontalMultiLevelHierarchy"/>
    <dgm:cxn modelId="{F66F49B0-1CC0-43D8-AAB2-C14678E6D646}" type="presParOf" srcId="{F7E0F42F-307C-4D18-99D0-5A8F29960615}" destId="{3F86A227-4F94-46A1-A533-9108592572AE}" srcOrd="0" destOrd="0" presId="urn:microsoft.com/office/officeart/2008/layout/HorizontalMultiLevelHierarchy"/>
    <dgm:cxn modelId="{55E1B913-6B6A-4200-9F1B-C2A8214301D6}" type="presParOf" srcId="{A9404AE9-AAB3-49D6-89CA-77B2E611BFF7}" destId="{357BF6B1-3308-4161-BC5D-36274E6A8EB1}" srcOrd="3" destOrd="0" presId="urn:microsoft.com/office/officeart/2008/layout/HorizontalMultiLevelHierarchy"/>
    <dgm:cxn modelId="{CA74042B-1BEE-428E-94F4-6DA364B2C443}" type="presParOf" srcId="{357BF6B1-3308-4161-BC5D-36274E6A8EB1}" destId="{51714918-1C89-4A35-A68D-C5B63CF0F43F}" srcOrd="0" destOrd="0" presId="urn:microsoft.com/office/officeart/2008/layout/HorizontalMultiLevelHierarchy"/>
    <dgm:cxn modelId="{5103137D-A095-4DDD-B38B-17515A1B0DE8}" type="presParOf" srcId="{357BF6B1-3308-4161-BC5D-36274E6A8EB1}" destId="{DAD70B70-282D-44D0-ACCF-65A033B9093D}" srcOrd="1" destOrd="0" presId="urn:microsoft.com/office/officeart/2008/layout/HorizontalMultiLevelHierarchy"/>
    <dgm:cxn modelId="{24C860D4-093B-4F1A-8267-D0E865BF0807}" type="presParOf" srcId="{A9404AE9-AAB3-49D6-89CA-77B2E611BFF7}" destId="{05C188F7-24A1-40EA-8C9D-1F5FE31D7E57}" srcOrd="4" destOrd="0" presId="urn:microsoft.com/office/officeart/2008/layout/HorizontalMultiLevelHierarchy"/>
    <dgm:cxn modelId="{0440D0E6-F52B-42FA-A16C-95035C31B0CB}" type="presParOf" srcId="{05C188F7-24A1-40EA-8C9D-1F5FE31D7E57}" destId="{831102B9-17BD-4003-98B2-94652F05A4FD}" srcOrd="0" destOrd="0" presId="urn:microsoft.com/office/officeart/2008/layout/HorizontalMultiLevelHierarchy"/>
    <dgm:cxn modelId="{19339500-98D1-4987-B5C2-AC9E189322FD}" type="presParOf" srcId="{A9404AE9-AAB3-49D6-89CA-77B2E611BFF7}" destId="{40F6EBFE-6E68-4DD8-979D-198E1F573D5C}" srcOrd="5" destOrd="0" presId="urn:microsoft.com/office/officeart/2008/layout/HorizontalMultiLevelHierarchy"/>
    <dgm:cxn modelId="{C8ABB337-E39E-42BB-A3EC-F4E2EA30E09E}" type="presParOf" srcId="{40F6EBFE-6E68-4DD8-979D-198E1F573D5C}" destId="{B63FA64A-161C-46F1-AA94-0C1F50F83779}" srcOrd="0" destOrd="0" presId="urn:microsoft.com/office/officeart/2008/layout/HorizontalMultiLevelHierarchy"/>
    <dgm:cxn modelId="{98106E3F-E846-4060-8963-80BE41BEAFF8}" type="presParOf" srcId="{40F6EBFE-6E68-4DD8-979D-198E1F573D5C}" destId="{4ECC0FD4-994C-4035-8D58-502C897EE93E}" srcOrd="1" destOrd="0" presId="urn:microsoft.com/office/officeart/2008/layout/HorizontalMultiLevelHierarchy"/>
    <dgm:cxn modelId="{9A3CA628-24DA-491D-B8DE-7AAAFFBDB87B}" type="presParOf" srcId="{A9404AE9-AAB3-49D6-89CA-77B2E611BFF7}" destId="{C0A79434-EB19-49C5-B42C-425FF6E1F853}" srcOrd="6" destOrd="0" presId="urn:microsoft.com/office/officeart/2008/layout/HorizontalMultiLevelHierarchy"/>
    <dgm:cxn modelId="{37A7E30C-397B-4BE5-AB8A-4EB7676043DC}" type="presParOf" srcId="{C0A79434-EB19-49C5-B42C-425FF6E1F853}" destId="{D6034F69-5EB5-403D-A8CF-28252C04D604}" srcOrd="0" destOrd="0" presId="urn:microsoft.com/office/officeart/2008/layout/HorizontalMultiLevelHierarchy"/>
    <dgm:cxn modelId="{F7BB1397-9377-41F3-839E-6B3169AF49F3}" type="presParOf" srcId="{A9404AE9-AAB3-49D6-89CA-77B2E611BFF7}" destId="{FAF18E47-AA15-4922-B3DD-C125FB8D9159}" srcOrd="7" destOrd="0" presId="urn:microsoft.com/office/officeart/2008/layout/HorizontalMultiLevelHierarchy"/>
    <dgm:cxn modelId="{E5A2E39F-CA3E-4B75-95D4-E099A8BD01F7}" type="presParOf" srcId="{FAF18E47-AA15-4922-B3DD-C125FB8D9159}" destId="{02CD2D1A-2BEB-4DFA-8CC1-60809A02504C}" srcOrd="0" destOrd="0" presId="urn:microsoft.com/office/officeart/2008/layout/HorizontalMultiLevelHierarchy"/>
    <dgm:cxn modelId="{31FBF07F-939F-4CBA-AE30-2FA81A2CB0E4}" type="presParOf" srcId="{FAF18E47-AA15-4922-B3DD-C125FB8D9159}" destId="{B423BE4B-E283-43AC-9925-28E049BA2C10}" srcOrd="1" destOrd="0" presId="urn:microsoft.com/office/officeart/2008/layout/HorizontalMultiLevelHierarchy"/>
    <dgm:cxn modelId="{0610A9D5-8E06-4957-A3A3-3FF450FEFE39}" type="presParOf" srcId="{A9404AE9-AAB3-49D6-89CA-77B2E611BFF7}" destId="{508A8FE2-C875-4703-94F9-8F4D9ADA4F5C}" srcOrd="8" destOrd="0" presId="urn:microsoft.com/office/officeart/2008/layout/HorizontalMultiLevelHierarchy"/>
    <dgm:cxn modelId="{D4747DF1-FA87-45F2-8131-31602694857A}" type="presParOf" srcId="{508A8FE2-C875-4703-94F9-8F4D9ADA4F5C}" destId="{D2F9D62F-364B-4CCC-99B6-A480657FA1B1}" srcOrd="0" destOrd="0" presId="urn:microsoft.com/office/officeart/2008/layout/HorizontalMultiLevelHierarchy"/>
    <dgm:cxn modelId="{05ADAF21-B0EE-4803-ADC4-E17A0845A476}" type="presParOf" srcId="{A9404AE9-AAB3-49D6-89CA-77B2E611BFF7}" destId="{5EF9F54F-8304-4339-AAD3-A8A8FD2681A4}" srcOrd="9" destOrd="0" presId="urn:microsoft.com/office/officeart/2008/layout/HorizontalMultiLevelHierarchy"/>
    <dgm:cxn modelId="{E6E6DDBB-52FE-43C0-8E44-F01BEBFFE3C9}" type="presParOf" srcId="{5EF9F54F-8304-4339-AAD3-A8A8FD2681A4}" destId="{0BF60B9C-72ED-4569-A96A-9E4853A75E65}" srcOrd="0" destOrd="0" presId="urn:microsoft.com/office/officeart/2008/layout/HorizontalMultiLevelHierarchy"/>
    <dgm:cxn modelId="{F408DA83-7C28-4D80-BFF8-6F70BF4EA010}" type="presParOf" srcId="{5EF9F54F-8304-4339-AAD3-A8A8FD2681A4}" destId="{3AF047E7-E1E1-43F7-A50E-671A4E1F9A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3A703F5-D4B9-4060-B4D2-DAE8336698AD}" type="datetimeFigureOut">
              <a:rPr lang="uk-UA"/>
              <a:pPr>
                <a:defRPr/>
              </a:pPr>
              <a:t>14.01.2013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2F1E92-DF96-464C-8F8F-D8B490E88D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9640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3E9DC9-CC2C-4336-95A5-3A63F09829C8}" type="datetimeFigureOut">
              <a:rPr lang="uk-UA"/>
              <a:pPr>
                <a:defRPr/>
              </a:pPr>
              <a:t>14.01.2013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55DAA3-F906-4085-8DE8-A08BFE7667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60045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fld id="{AFDAA6E3-0118-4E57-8785-ECFBBB0134C0}" type="slidenum">
              <a:rPr lang="uk-UA"/>
              <a:pPr eaLnBrk="1" hangingPunct="1"/>
              <a:t>1</a:t>
            </a:fld>
            <a:endParaRPr lang="uk-UA"/>
          </a:p>
        </p:txBody>
      </p:sp>
      <p:sp>
        <p:nvSpPr>
          <p:cNvPr id="3584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35846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99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6868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3686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36870" name="Номер слайда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fld id="{755227DF-2FF0-4E10-AECB-8E8BFD04CF12}" type="slidenum">
              <a:rPr lang="uk-UA"/>
              <a:pPr eaLnBrk="1" hangingPunct="1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5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359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4147BD-0413-43CF-93DF-3B6C3B83F298}" type="datetime1">
              <a:rPr lang="en-US" smtClean="0"/>
              <a:t>1/14/2013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3C03-F614-482D-B1F2-B61FE089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57F4-0B3F-4C51-B077-15F18C736C4A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624B-B28D-4979-957F-C2CF7654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 rot="5400000">
            <a:off x="4572000" y="2349500"/>
            <a:ext cx="6519863" cy="18113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6553200" y="6135688"/>
            <a:ext cx="987425" cy="7223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8605838" y="1379538"/>
            <a:ext cx="539750" cy="1462087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8604250" y="0"/>
            <a:ext cx="53975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23130-10D0-4C33-8E90-91BDC0475954}" type="datetime1">
              <a:rPr lang="en-US" smtClean="0"/>
              <a:t>1/14/2013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F373-BC3F-49AA-8FA3-9FD998D62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6103-EAE6-447E-9B07-5510CEACD709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E0E9-90AD-4796-BD22-B5EACCE13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rtlCol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44F2A-A8C8-4DCE-939E-944E693BFB89}" type="datetime1">
              <a:rPr lang="en-US" smtClean="0"/>
              <a:t>1/14/2013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B856-B473-47CC-8F32-846DE0380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0683-4DA7-46AB-92F2-4C5988E59695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35D-787A-4138-A33F-D76D96B1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DA15-A214-4518-9A4B-D504029A5685}" type="datetime1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2835-3A28-47DD-A605-EABB46E13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5B72F-1F90-4426-A424-994A53690EBB}" type="datetime1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6684-BB12-4C4C-A3C1-956D6C55B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 bwMode="gray"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1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 userDrawn="1"/>
        </p:nvSpPr>
        <p:spPr bwMode="gray">
          <a:xfrm>
            <a:off x="0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 userDrawn="1"/>
        </p:nvSpPr>
        <p:spPr bwMode="gray">
          <a:xfrm>
            <a:off x="8842375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ABFD4-C48E-485C-93E6-6291450C84E3}" type="datetime1">
              <a:rPr lang="en-US" smtClean="0"/>
              <a:t>1/14/2013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BF38-76A4-424A-B9DD-4C2779FB9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74AE-F50C-4C10-B3C0-C218928815F9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8B01-7431-43C4-B8DF-4C0A7A6AE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03A6-2379-4F21-9203-144B1FE2345C}" type="datetime1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18E2-CCC2-4E7D-A5F7-65D99240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1638"/>
            <a:ext cx="8686800" cy="109855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6100" y="996950"/>
            <a:ext cx="977900" cy="89535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2763" y="0"/>
            <a:ext cx="1947862" cy="5397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050" cy="5397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ADF40-4857-4804-A6FA-A6DEAB215C17}" type="datetime1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575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А.І. Хмелькова, Луцький базовий медичний коледж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025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758CB-0C52-46A7-B488-956DCEC1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1" r:id="rId5"/>
    <p:sldLayoutId id="2147483717" r:id="rId6"/>
    <p:sldLayoutId id="2147483718" r:id="rId7"/>
    <p:sldLayoutId id="2147483712" r:id="rId8"/>
    <p:sldLayoutId id="2147483713" r:id="rId9"/>
    <p:sldLayoutId id="2147483714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B5D3D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3140968"/>
            <a:ext cx="7956376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200" dirty="0"/>
              <a:t>Робота методичного кабінету щодо підвищення кваліфікації викладачів коледжу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5038"/>
            <a:ext cx="8210550" cy="685800"/>
          </a:xfrm>
        </p:spPr>
        <p:txBody>
          <a:bodyPr/>
          <a:lstStyle/>
          <a:p>
            <a:r>
              <a:rPr lang="uk-UA" b="1"/>
              <a:t>Луцький базовий  медичний коледж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827088" y="5949950"/>
            <a:ext cx="8212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uk-UA" sz="2200" b="1" dirty="0" smtClean="0">
                <a:solidFill>
                  <a:srgbClr val="224043"/>
                </a:solidFill>
                <a:latin typeface="Calibri" pitchFamily="34" charset="0"/>
              </a:rPr>
              <a:t>В.Л. </a:t>
            </a:r>
            <a:r>
              <a:rPr lang="uk-UA" sz="2200" b="1" dirty="0" err="1" smtClean="0">
                <a:solidFill>
                  <a:srgbClr val="224043"/>
                </a:solidFill>
                <a:latin typeface="Calibri" pitchFamily="34" charset="0"/>
              </a:rPr>
              <a:t>Обдар</a:t>
            </a:r>
            <a:r>
              <a:rPr lang="uk-UA" sz="2200" b="1" dirty="0" smtClean="0">
                <a:solidFill>
                  <a:srgbClr val="224043"/>
                </a:solidFill>
                <a:latin typeface="Calibri" pitchFamily="34" charset="0"/>
              </a:rPr>
              <a:t>, методист коледжу</a:t>
            </a:r>
            <a:endParaRPr lang="uk-UA" sz="2200" b="1" dirty="0">
              <a:solidFill>
                <a:srgbClr val="22404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04448" cy="4741987"/>
          </a:xfrm>
        </p:spPr>
        <p:txBody>
          <a:bodyPr/>
          <a:lstStyle/>
          <a:p>
            <a:pPr marL="361950" indent="0">
              <a:buNone/>
            </a:pPr>
            <a:r>
              <a:rPr lang="uk-UA" sz="4800" b="1" dirty="0"/>
              <a:t>І етап </a:t>
            </a:r>
            <a:r>
              <a:rPr lang="uk-UA" sz="3600" dirty="0" smtClean="0"/>
              <a:t> </a:t>
            </a:r>
          </a:p>
          <a:p>
            <a:pPr marL="361950" indent="0">
              <a:buNone/>
            </a:pPr>
            <a:r>
              <a:rPr lang="uk-UA" sz="3600" dirty="0" smtClean="0"/>
              <a:t>Викладач </a:t>
            </a:r>
            <a:r>
              <a:rPr lang="uk-UA" sz="3600" dirty="0"/>
              <a:t>пізнає характер педагогічної праці, її особливості, у нього формуються та розвиваються педагогічні здібності, відбувається накопичення методичних знань, умінь і навичок.</a:t>
            </a:r>
          </a:p>
          <a:p>
            <a:pPr marL="361950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1967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04448" cy="4741987"/>
          </a:xfrm>
        </p:spPr>
        <p:txBody>
          <a:bodyPr/>
          <a:lstStyle/>
          <a:p>
            <a:pPr marL="361950" indent="0">
              <a:buNone/>
            </a:pPr>
            <a:r>
              <a:rPr lang="uk-UA" sz="4800" b="1" dirty="0" smtClean="0"/>
              <a:t>ІІ </a:t>
            </a:r>
            <a:r>
              <a:rPr lang="uk-UA" sz="4800" b="1" dirty="0"/>
              <a:t>етап </a:t>
            </a:r>
            <a:r>
              <a:rPr lang="uk-UA" sz="3600" dirty="0" smtClean="0"/>
              <a:t> </a:t>
            </a:r>
          </a:p>
          <a:p>
            <a:pPr marL="361950" indent="0">
              <a:buNone/>
            </a:pPr>
            <a:r>
              <a:rPr lang="uk-UA" sz="3600" dirty="0" smtClean="0"/>
              <a:t>Відбувається </a:t>
            </a:r>
            <a:r>
              <a:rPr lang="uk-UA" sz="3600" dirty="0"/>
              <a:t>набуття методичного досвіду, досвіду підготовки навчальних посібників, електронних посібників, електронних підручників, конкретних методик викладання дисциплін, засвоєння методики проведення педрад, занять тощо.</a:t>
            </a:r>
          </a:p>
          <a:p>
            <a:pPr marL="361950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09231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9750"/>
            <a:ext cx="8368999" cy="960438"/>
          </a:xfrm>
        </p:spPr>
        <p:txBody>
          <a:bodyPr/>
          <a:lstStyle/>
          <a:p>
            <a:r>
              <a:rPr lang="uk-UA" sz="3000" b="1" dirty="0" smtClean="0"/>
              <a:t>Ступенева модель розвитку фахово-методичних знань та умінь молодого викладача</a:t>
            </a:r>
            <a:endParaRPr lang="uk-UA" sz="3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4601" y="1770155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5" name="Скругленный прямоугольник 4"/>
          <p:cNvSpPr/>
          <p:nvPr/>
        </p:nvSpPr>
        <p:spPr>
          <a:xfrm>
            <a:off x="174601" y="1621249"/>
            <a:ext cx="2085893" cy="12211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4800" kern="1200"/>
          </a:p>
        </p:txBody>
      </p:sp>
      <p:grpSp>
        <p:nvGrpSpPr>
          <p:cNvPr id="16" name="Группа 15"/>
          <p:cNvGrpSpPr/>
          <p:nvPr/>
        </p:nvGrpSpPr>
        <p:grpSpPr>
          <a:xfrm>
            <a:off x="1990684" y="2059139"/>
            <a:ext cx="317556" cy="299711"/>
            <a:chOff x="3772033" y="1837951"/>
            <a:chExt cx="726664" cy="85005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3772033" y="1837951"/>
              <a:ext cx="726664" cy="85005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3772033" y="2007963"/>
              <a:ext cx="508665" cy="510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600" kern="1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4601" y="1885830"/>
            <a:ext cx="177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Педагогічна майстерність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8241" y="1770155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 ступінь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Педагогічна майстерність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5797" y="3068960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 ступінь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Педагогічна майстерність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4179" y="1770156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37"/>
          <p:cNvSpPr txBox="1"/>
          <p:nvPr/>
        </p:nvSpPr>
        <p:spPr>
          <a:xfrm>
            <a:off x="2308240" y="1777126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Школа молодого викладача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31897" y="1770155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6565158" y="1770154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6"/>
          <p:cNvSpPr txBox="1"/>
          <p:nvPr/>
        </p:nvSpPr>
        <p:spPr>
          <a:xfrm>
            <a:off x="4443927" y="1908650"/>
            <a:ext cx="177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Циклова комісія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46609" y="3068954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54"/>
          <p:cNvSpPr/>
          <p:nvPr/>
        </p:nvSpPr>
        <p:spPr>
          <a:xfrm>
            <a:off x="2788113" y="3068958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59"/>
          <p:cNvSpPr/>
          <p:nvPr/>
        </p:nvSpPr>
        <p:spPr>
          <a:xfrm>
            <a:off x="4927692" y="3068958"/>
            <a:ext cx="1800201" cy="923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6885978" y="3068959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 ступінь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Педагогічна майстерність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48294" y="3068956"/>
            <a:ext cx="1800201" cy="17281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TextBox 65"/>
          <p:cNvSpPr txBox="1"/>
          <p:nvPr/>
        </p:nvSpPr>
        <p:spPr>
          <a:xfrm>
            <a:off x="6577188" y="1915625"/>
            <a:ext cx="177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Консультація методиста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6609" y="3068960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Консультації досвідчених викладачів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00143" y="3070269"/>
            <a:ext cx="177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Відвідування відкритих занять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39722" y="3311142"/>
            <a:ext cx="177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Самоосвіта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45449" y="3055075"/>
            <a:ext cx="1776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Підготовка відкритих занять у школі молодого викладача 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4084380" y="2160552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Блок-схема: процесс 71"/>
          <p:cNvSpPr/>
          <p:nvPr/>
        </p:nvSpPr>
        <p:spPr>
          <a:xfrm>
            <a:off x="6217641" y="2183371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Блок-схема: процесс 72"/>
          <p:cNvSpPr/>
          <p:nvPr/>
        </p:nvSpPr>
        <p:spPr>
          <a:xfrm>
            <a:off x="8365359" y="2190347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Блок-схема: процесс 73"/>
          <p:cNvSpPr/>
          <p:nvPr/>
        </p:nvSpPr>
        <p:spPr>
          <a:xfrm>
            <a:off x="299092" y="3482175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Блок-схема: процесс 74"/>
          <p:cNvSpPr/>
          <p:nvPr/>
        </p:nvSpPr>
        <p:spPr>
          <a:xfrm>
            <a:off x="2451821" y="3482175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Блок-схема: процесс 75"/>
          <p:cNvSpPr/>
          <p:nvPr/>
        </p:nvSpPr>
        <p:spPr>
          <a:xfrm>
            <a:off x="4592205" y="3482175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Блок-схема: процесс 76"/>
          <p:cNvSpPr/>
          <p:nvPr/>
        </p:nvSpPr>
        <p:spPr>
          <a:xfrm>
            <a:off x="6727893" y="3447364"/>
            <a:ext cx="347517" cy="968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1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136904" cy="960438"/>
          </a:xfrm>
        </p:spPr>
        <p:txBody>
          <a:bodyPr/>
          <a:lstStyle/>
          <a:p>
            <a:r>
              <a:rPr lang="uk-UA" sz="3000" b="1" dirty="0" smtClean="0"/>
              <a:t>Організація роботи школи молодого викладача</a:t>
            </a:r>
            <a:endParaRPr lang="uk-UA" sz="3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81688"/>
              </p:ext>
            </p:extLst>
          </p:nvPr>
        </p:nvGraphicFramePr>
        <p:xfrm>
          <a:off x="683568" y="1340768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40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12068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9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b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17" y="836711"/>
            <a:ext cx="4032448" cy="244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b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7275"/>
            <a:ext cx="4104456" cy="251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b0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0674"/>
            <a:ext cx="4199006" cy="25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0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Заняття проводять молоді викладачі</a:t>
            </a:r>
            <a:endParaRPr lang="uk-UA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2" y="1600200"/>
            <a:ext cx="6048716" cy="4525963"/>
          </a:xfrm>
        </p:spPr>
      </p:pic>
    </p:spTree>
    <p:extLst>
      <p:ext uri="{BB962C8B-B14F-4D97-AF65-F5344CB8AC3E}">
        <p14:creationId xmlns:p14="http://schemas.microsoft.com/office/powerpoint/2010/main" val="182872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845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8" cy="54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00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6304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7992888" cy="4525963"/>
          </a:xfrm>
        </p:spPr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uk-UA" sz="4000" i="1" dirty="0" smtClean="0">
                <a:effectLst/>
                <a:latin typeface="Times New Roman"/>
                <a:ea typeface="Times New Roman"/>
              </a:rPr>
              <a:t>Вчитель живе доти, доки вчиться,</a:t>
            </a:r>
            <a:endParaRPr lang="uk-UA" sz="36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sz="4000" i="1" dirty="0" smtClean="0">
                <a:effectLst/>
                <a:latin typeface="Times New Roman"/>
                <a:ea typeface="Times New Roman"/>
              </a:rPr>
              <a:t>як тільки він перестає вчитись, </a:t>
            </a:r>
            <a:endParaRPr lang="uk-UA" sz="3600" dirty="0" smtClean="0">
              <a:effectLst/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sz="4000" i="1" dirty="0" smtClean="0">
                <a:effectLst/>
                <a:latin typeface="Times New Roman"/>
                <a:ea typeface="Times New Roman"/>
              </a:rPr>
              <a:t>у ньому вмирає вчитель</a:t>
            </a:r>
            <a:endParaRPr lang="uk-UA" sz="3600" dirty="0" smtClean="0">
              <a:effectLst/>
              <a:latin typeface="Times New Roman"/>
              <a:ea typeface="Times New Roman"/>
            </a:endParaRPr>
          </a:p>
          <a:p>
            <a:pPr marL="3703320" indent="0" algn="ctr">
              <a:spcAft>
                <a:spcPts val="0"/>
              </a:spcAft>
              <a:buNone/>
            </a:pPr>
            <a:endParaRPr lang="uk-UA" sz="3600" dirty="0" smtClean="0">
              <a:effectLst/>
              <a:latin typeface="Times New Roman"/>
              <a:ea typeface="Times New Roman"/>
            </a:endParaRPr>
          </a:p>
          <a:p>
            <a:pPr marL="3703320" indent="0" algn="ctr">
              <a:spcAft>
                <a:spcPts val="0"/>
              </a:spcAft>
              <a:buNone/>
            </a:pPr>
            <a:r>
              <a:rPr lang="uk-UA" sz="2800" b="1" i="1" dirty="0" smtClean="0">
                <a:effectLst/>
                <a:latin typeface="Times New Roman"/>
                <a:ea typeface="Times New Roman"/>
              </a:rPr>
              <a:t>Костянтин Ушинський</a:t>
            </a:r>
            <a:endParaRPr lang="uk-UA" sz="24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829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9750"/>
            <a:ext cx="8712968" cy="960438"/>
          </a:xfrm>
        </p:spPr>
        <p:txBody>
          <a:bodyPr/>
          <a:lstStyle/>
          <a:p>
            <a:r>
              <a:rPr lang="uk-UA" sz="3600" b="1" dirty="0" smtClean="0"/>
              <a:t>Майстер-клас для молодих викладачів</a:t>
            </a:r>
            <a:endParaRPr lang="uk-UA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5082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705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9604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2800" b="1" dirty="0" smtClean="0">
                <a:latin typeface="Book Antiqua"/>
                <a:ea typeface="Times New Roman"/>
              </a:rPr>
              <a:t>                   План-графік</a:t>
            </a:r>
            <a:r>
              <a:rPr lang="uk-UA" sz="2400" dirty="0">
                <a:latin typeface="Times New Roman"/>
                <a:ea typeface="Times New Roman"/>
              </a:rPr>
              <a:t/>
            </a:r>
            <a:br>
              <a:rPr lang="uk-UA" sz="2400" dirty="0">
                <a:latin typeface="Times New Roman"/>
                <a:ea typeface="Times New Roman"/>
              </a:rPr>
            </a:br>
            <a:r>
              <a:rPr lang="uk-UA" sz="2000" b="1" dirty="0">
                <a:latin typeface="Book Antiqua"/>
                <a:ea typeface="Times New Roman"/>
              </a:rPr>
              <a:t>заходів місячника циклових </a:t>
            </a:r>
            <a:r>
              <a:rPr lang="uk-UA" sz="2000" b="1" dirty="0" smtClean="0">
                <a:latin typeface="Book Antiqua"/>
                <a:ea typeface="Times New Roman"/>
              </a:rPr>
              <a:t>комісій </a:t>
            </a:r>
            <a:br>
              <a:rPr lang="uk-UA" sz="2000" b="1" dirty="0" smtClean="0">
                <a:latin typeface="Book Antiqua"/>
                <a:ea typeface="Times New Roman"/>
              </a:rPr>
            </a:br>
            <a:r>
              <a:rPr lang="uk-UA" sz="2000" b="1" dirty="0" smtClean="0">
                <a:latin typeface="Book Antiqua"/>
                <a:ea typeface="Times New Roman"/>
              </a:rPr>
              <a:t>Луцького </a:t>
            </a:r>
            <a:r>
              <a:rPr lang="uk-UA" sz="2000" b="1" dirty="0">
                <a:latin typeface="Book Antiqua"/>
                <a:ea typeface="Times New Roman"/>
              </a:rPr>
              <a:t>базового медичного </a:t>
            </a:r>
            <a:r>
              <a:rPr lang="uk-UA" sz="2000" b="1" dirty="0" smtClean="0">
                <a:latin typeface="Book Antiqua"/>
                <a:ea typeface="Times New Roman"/>
              </a:rPr>
              <a:t>коледжу (</a:t>
            </a:r>
            <a:r>
              <a:rPr lang="uk-UA" sz="2000" b="1" dirty="0">
                <a:latin typeface="Book Antiqua"/>
                <a:ea typeface="Times New Roman"/>
              </a:rPr>
              <a:t>01.03.-28.03 2012р.)</a:t>
            </a:r>
            <a:endParaRPr lang="uk-UA" sz="18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49723"/>
              </p:ext>
            </p:extLst>
          </p:nvPr>
        </p:nvGraphicFramePr>
        <p:xfrm>
          <a:off x="467543" y="1556792"/>
          <a:ext cx="8280920" cy="5074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173"/>
                <a:gridCol w="901972"/>
                <a:gridCol w="4608512"/>
                <a:gridCol w="1656184"/>
                <a:gridCol w="720079"/>
              </a:tblGrid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№ з/п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Дата і місце проведення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Назва заходу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Відповідальний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Примітка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2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01.03.2012р.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Відкрите практичне заняття на тему «Узагальнення знань з біоорганічної хімії. Модульний контроль</a:t>
                      </a:r>
                      <a:r>
                        <a:rPr lang="uk-UA" sz="1200" dirty="0" smtClean="0">
                          <a:effectLst/>
                        </a:rPr>
                        <a:t>»</a:t>
                      </a:r>
                      <a:r>
                        <a:rPr lang="uk-UA" sz="10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Семенюк О.М. 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06.03.2012р.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Комбіноване заняття з математики на тему «Застосування інтеграла до обчислення площі плоских фігур»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Ничипорук С.А.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Зустріч студентів з лікарем-гінекологом центру планування сім</a:t>
                      </a:r>
                      <a:r>
                        <a:rPr lang="ru-RU" sz="1200" dirty="0">
                          <a:effectLst/>
                        </a:rPr>
                        <a:t>’</a:t>
                      </a:r>
                      <a:r>
                        <a:rPr lang="uk-UA" sz="1200" dirty="0">
                          <a:effectLst/>
                        </a:rPr>
                        <a:t>ї на тему «Раннє статеве життя: зроби свій вибір» 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Тищенко Л.В.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29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13.03.2012р.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Конкурс «Кращий за фахом» серед студентів спеціальності «Лабораторна діагностика» (теоретична частина)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Андрощук О.В., </a:t>
                      </a:r>
                      <a:r>
                        <a:rPr lang="uk-UA" sz="1050" dirty="0" smtClean="0">
                          <a:effectLst/>
                        </a:rPr>
                        <a:t> Бойко </a:t>
                      </a:r>
                      <a:r>
                        <a:rPr lang="uk-UA" sz="1050" dirty="0">
                          <a:effectLst/>
                        </a:rPr>
                        <a:t>Т.І.,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Барна Л.Й., </a:t>
                      </a:r>
                      <a:r>
                        <a:rPr lang="uk-UA" sz="1050" dirty="0" smtClean="0">
                          <a:effectLst/>
                        </a:rPr>
                        <a:t> Савчук </a:t>
                      </a:r>
                      <a:r>
                        <a:rPr lang="uk-UA" sz="1050" dirty="0">
                          <a:effectLst/>
                        </a:rPr>
                        <a:t>О.М.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13.03.2012р.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Заняття-конференція з української літератури на тему «Родина Косачів і її роль в українській культурі»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Драбант С.С.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1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14.03.2012р.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Теоретичне заняття з педіатрії на тему «Вірусні гепатити»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Пахарчук</a:t>
                      </a:r>
                      <a:r>
                        <a:rPr lang="uk-UA" sz="1050" dirty="0">
                          <a:effectLst/>
                        </a:rPr>
                        <a:t> С.М.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15.03.2012р.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Конкурс «Кращий за фахом» серед студентів спеціальності «Лабораторна діагностика» (практична частина)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Андрощук О.В., </a:t>
                      </a:r>
                      <a:r>
                        <a:rPr lang="uk-UA" sz="1050" dirty="0" smtClean="0">
                          <a:effectLst/>
                        </a:rPr>
                        <a:t>Бойко </a:t>
                      </a:r>
                      <a:r>
                        <a:rPr lang="uk-UA" sz="1050" dirty="0">
                          <a:effectLst/>
                        </a:rPr>
                        <a:t>Т.І.,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Барна Л.Й., </a:t>
                      </a:r>
                      <a:r>
                        <a:rPr lang="uk-UA" sz="1050" dirty="0" smtClean="0">
                          <a:effectLst/>
                        </a:rPr>
                        <a:t> Савчук </a:t>
                      </a:r>
                      <a:r>
                        <a:rPr lang="uk-UA" sz="1050" dirty="0">
                          <a:effectLst/>
                        </a:rPr>
                        <a:t>О.М.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8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20.03.2012р.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Теоретичне заняття з сестринської справи «Участь медичної сестри в інструментальних дослідженнях»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Струбіцька Н.Ю.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21.03.2012р.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Відкрите заняття з німецької мови на тему «На </a:t>
                      </a:r>
                      <a:r>
                        <a:rPr lang="uk-UA" sz="1200" dirty="0" err="1">
                          <a:effectLst/>
                        </a:rPr>
                        <a:t>ФАПі</a:t>
                      </a:r>
                      <a:r>
                        <a:rPr lang="uk-UA" sz="1200" dirty="0">
                          <a:effectLst/>
                        </a:rPr>
                        <a:t>. Відмінювання субстантивованих прикметників»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Шукалович Г.О.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456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22.03.2012р.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Інтегроване заняття-гра з аналітичної, органічної і неорганічної хімії за зразком «Щасливий випадок» на тему «Вуглеводні та їх функціональні похідні. Якісний аналіз»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Люшук</a:t>
                      </a:r>
                      <a:r>
                        <a:rPr lang="uk-UA" sz="1050" dirty="0">
                          <a:effectLst/>
                        </a:rPr>
                        <a:t> К.Ю., </a:t>
                      </a:r>
                      <a:endParaRPr lang="uk-UA" sz="105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Семенюк </a:t>
                      </a:r>
                      <a:r>
                        <a:rPr lang="uk-UA" sz="1050" dirty="0">
                          <a:effectLst/>
                        </a:rPr>
                        <a:t>О.М.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608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27.03.2012р.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Інтегроване заняття з БЖД і медичної психології на тему «Безпека життєдіяльності та психологічні аспекти поведінки медичних працівників і постраждалих  в умовах надзвичайних ситуацій мирного та військового часу»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Нечипорук В.М</a:t>
                      </a:r>
                      <a:r>
                        <a:rPr lang="uk-UA" sz="1050" dirty="0" smtClean="0">
                          <a:effectLst/>
                        </a:rPr>
                        <a:t>.,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Лазько </a:t>
                      </a:r>
                      <a:r>
                        <a:rPr lang="uk-UA" sz="1050" dirty="0">
                          <a:effectLst/>
                        </a:rPr>
                        <a:t>А.М.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  <a:tr h="30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ysClr val="windowText" lastClr="000000"/>
                          </a:solidFill>
                          <a:effectLst/>
                        </a:rPr>
                        <a:t>28.03.2012р.</a:t>
                      </a:r>
                      <a:endParaRPr lang="uk-UA" sz="105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Теоретичне заняття з отоларингології «Гострі та хронічні </a:t>
                      </a:r>
                      <a:r>
                        <a:rPr lang="uk-UA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риносинуїти</a:t>
                      </a:r>
                      <a:r>
                        <a:rPr lang="uk-UA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»</a:t>
                      </a:r>
                      <a:endParaRPr lang="uk-UA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ysClr val="windowText" lastClr="000000"/>
                          </a:solidFill>
                          <a:effectLst/>
                        </a:rPr>
                        <a:t>Грибок М.В.</a:t>
                      </a:r>
                      <a:endParaRPr lang="uk-UA" sz="105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21" marR="49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18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XVII</a:t>
            </a:r>
            <a:r>
              <a:rPr lang="uk-UA" sz="3200" b="1" dirty="0" smtClean="0"/>
              <a:t> обласна виставка </a:t>
            </a:r>
            <a:br>
              <a:rPr lang="uk-UA" sz="3200" b="1" dirty="0" smtClean="0"/>
            </a:br>
            <a:r>
              <a:rPr lang="uk-UA" sz="3200" b="1" dirty="0" smtClean="0"/>
              <a:t>«Творчі сходинки педагогів Волині»</a:t>
            </a:r>
            <a:endParaRPr lang="uk-UA" sz="3200" b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5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229600" cy="960438"/>
          </a:xfrm>
        </p:spPr>
        <p:txBody>
          <a:bodyPr/>
          <a:lstStyle/>
          <a:p>
            <a:pPr eaLnBrk="1" hangingPunct="1"/>
            <a:r>
              <a:rPr lang="uk-UA" sz="2800" b="1" smtClean="0"/>
              <a:t>Якісний склад педагогічних кадрів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837811"/>
              </p:ext>
            </p:extLst>
          </p:nvPr>
        </p:nvGraphicFramePr>
        <p:xfrm>
          <a:off x="179512" y="1628800"/>
          <a:ext cx="8435540" cy="492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0" y="1444625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Типове положення про атестацію педагогічних працівників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525963"/>
          </a:xfrm>
        </p:spPr>
        <p:txBody>
          <a:bodyPr/>
          <a:lstStyle/>
          <a:p>
            <a:pPr marL="0" indent="361950" algn="just">
              <a:buNone/>
            </a:pPr>
            <a:r>
              <a:rPr lang="uk-UA" sz="2200" b="1" dirty="0"/>
              <a:t>1.7.</a:t>
            </a:r>
            <a:r>
              <a:rPr lang="uk-UA" sz="2200" dirty="0"/>
              <a:t> Умовою чергової атестації педагогічних працівників є обов’язкове проходження не рідше одного разу на п’ять років підвищення кваліфікації на засадах вільного вибору форм навчання, програм і навчальних закладів.</a:t>
            </a:r>
          </a:p>
          <a:p>
            <a:pPr marL="0" indent="361950" algn="just">
              <a:buNone/>
            </a:pPr>
            <a:r>
              <a:rPr lang="uk-UA" sz="2200" dirty="0" smtClean="0"/>
              <a:t>Ця </a:t>
            </a:r>
            <a:r>
              <a:rPr lang="uk-UA" sz="2200" dirty="0"/>
              <a:t>вимога не розповсюджується на педагогічних працівників, які працюють перші п’ять років після закінчення вищого навчального закладу.</a:t>
            </a:r>
          </a:p>
          <a:p>
            <a:pPr marL="0" indent="361950" algn="just">
              <a:buNone/>
            </a:pPr>
            <a:r>
              <a:rPr lang="uk-UA" sz="2200" b="1" dirty="0" smtClean="0"/>
              <a:t>3.20</a:t>
            </a:r>
            <a:r>
              <a:rPr lang="uk-UA" sz="2200" b="1" dirty="0"/>
              <a:t>.</a:t>
            </a:r>
            <a:r>
              <a:rPr lang="uk-UA" sz="2200" dirty="0"/>
              <a:t> Вчителі та викладачі, які мають педагогічне навантаження з кількох предметів, атестуються з того предмета, який викладають за спеціальністю. У цьому випадку присвоєна кваліфікаційна категорія поширюється на все педагогічне навантаження. Необхідною умовою при цьому є підвищення кваліфікації з предметів інваріантної складової змісту загальної середньої освіти. </a:t>
            </a:r>
          </a:p>
        </p:txBody>
      </p:sp>
    </p:spTree>
    <p:extLst>
      <p:ext uri="{BB962C8B-B14F-4D97-AF65-F5344CB8AC3E}">
        <p14:creationId xmlns:p14="http://schemas.microsoft.com/office/powerpoint/2010/main" val="287737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33889"/>
              </p:ext>
            </p:extLst>
          </p:nvPr>
        </p:nvGraphicFramePr>
        <p:xfrm>
          <a:off x="395536" y="1412776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8100" cy="960438"/>
          </a:xfrm>
        </p:spPr>
        <p:txBody>
          <a:bodyPr/>
          <a:lstStyle/>
          <a:p>
            <a:pPr eaLnBrk="1" hangingPunct="1"/>
            <a:r>
              <a:rPr lang="uk-UA" sz="3200" b="1" dirty="0" smtClean="0"/>
              <a:t>Навчання викладачів на курсах підвищення 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550369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93195"/>
              </p:ext>
            </p:extLst>
          </p:nvPr>
        </p:nvGraphicFramePr>
        <p:xfrm>
          <a:off x="395536" y="1412776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8100" cy="960438"/>
          </a:xfrm>
        </p:spPr>
        <p:txBody>
          <a:bodyPr/>
          <a:lstStyle/>
          <a:p>
            <a:pPr eaLnBrk="1" hangingPunct="1"/>
            <a:r>
              <a:rPr lang="uk-UA" sz="3200" b="1" dirty="0" smtClean="0"/>
              <a:t>Атестація викладачів коледжу</a:t>
            </a:r>
          </a:p>
        </p:txBody>
      </p:sp>
    </p:spTree>
    <p:extLst>
      <p:ext uri="{BB962C8B-B14F-4D97-AF65-F5344CB8AC3E}">
        <p14:creationId xmlns:p14="http://schemas.microsoft.com/office/powerpoint/2010/main" val="73659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082319"/>
              </p:ext>
            </p:extLst>
          </p:nvPr>
        </p:nvGraphicFramePr>
        <p:xfrm>
          <a:off x="395536" y="1412776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8100" cy="960438"/>
          </a:xfrm>
        </p:spPr>
        <p:txBody>
          <a:bodyPr/>
          <a:lstStyle/>
          <a:p>
            <a:pPr eaLnBrk="1" hangingPunct="1"/>
            <a:r>
              <a:rPr lang="uk-UA" sz="3200" b="1" dirty="0" smtClean="0"/>
              <a:t>Відкриті заняття викладачів коледжу</a:t>
            </a:r>
          </a:p>
        </p:txBody>
      </p:sp>
    </p:spTree>
    <p:extLst>
      <p:ext uri="{BB962C8B-B14F-4D97-AF65-F5344CB8AC3E}">
        <p14:creationId xmlns:p14="http://schemas.microsoft.com/office/powerpoint/2010/main" val="234325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Шляхи вивчення і поширення педагогічного досвіду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525963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uk-UA" sz="2800" b="1" dirty="0"/>
              <a:t>проведення відкритих занять, майстер-класи</a:t>
            </a:r>
          </a:p>
          <a:p>
            <a:pPr lvl="0">
              <a:buFont typeface="Wingdings" pitchFamily="2" charset="2"/>
              <a:buChar char="§"/>
            </a:pPr>
            <a:r>
              <a:rPr lang="uk-UA" sz="2800" b="1" dirty="0"/>
              <a:t>друкування матеріалів у фахових періодичних виданнях</a:t>
            </a:r>
          </a:p>
          <a:p>
            <a:pPr lvl="0">
              <a:buFont typeface="Wingdings" pitchFamily="2" charset="2"/>
              <a:buChar char="§"/>
            </a:pPr>
            <a:r>
              <a:rPr lang="uk-UA" sz="2800" b="1" dirty="0"/>
              <a:t>доповіді викладачів на обласних і регіональних методичних об</a:t>
            </a:r>
            <a:r>
              <a:rPr lang="ru-RU" sz="2800" b="1" dirty="0"/>
              <a:t>’</a:t>
            </a:r>
            <a:r>
              <a:rPr lang="uk-UA" sz="2800" b="1" dirty="0"/>
              <a:t>єднаннях</a:t>
            </a:r>
          </a:p>
          <a:p>
            <a:pPr lvl="0">
              <a:buFont typeface="Wingdings" pitchFamily="2" charset="2"/>
              <a:buChar char="§"/>
            </a:pPr>
            <a:r>
              <a:rPr lang="uk-UA" sz="2800" b="1" dirty="0"/>
              <a:t>виступи на педагогічних радах і засіданнях циклових комісій</a:t>
            </a:r>
          </a:p>
          <a:p>
            <a:pPr lvl="0">
              <a:buFont typeface="Wingdings" pitchFamily="2" charset="2"/>
              <a:buChar char="§"/>
            </a:pPr>
            <a:r>
              <a:rPr lang="uk-UA" sz="2800" b="1" dirty="0"/>
              <a:t>участь у виставках обласних і передатестаційних</a:t>
            </a:r>
          </a:p>
          <a:p>
            <a:pPr lvl="0">
              <a:buFont typeface="Wingdings" pitchFamily="2" charset="2"/>
              <a:buChar char="§"/>
            </a:pPr>
            <a:r>
              <a:rPr lang="uk-UA" sz="2800" b="1" dirty="0"/>
              <a:t>оформлення папки досвіду роботи викладача</a:t>
            </a:r>
          </a:p>
        </p:txBody>
      </p:sp>
    </p:spTree>
    <p:extLst>
      <p:ext uri="{BB962C8B-B14F-4D97-AF65-F5344CB8AC3E}">
        <p14:creationId xmlns:p14="http://schemas.microsoft.com/office/powerpoint/2010/main" val="130700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244408" cy="4525963"/>
          </a:xfrm>
        </p:spPr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uk-UA" sz="3600" i="1" dirty="0">
                <a:latin typeface="Times New Roman"/>
                <a:ea typeface="Times New Roman"/>
              </a:rPr>
              <a:t>Кожна людина повинна прагнути і досягти високих рівнів професійної компетентності, виявити свою індивідуальність, реалізувати свій освітній потенціал в межах певної професії</a:t>
            </a:r>
          </a:p>
          <a:p>
            <a:pPr marL="0" indent="0" algn="r">
              <a:spcAft>
                <a:spcPts val="0"/>
              </a:spcAft>
              <a:buNone/>
            </a:pPr>
            <a:endParaRPr lang="uk-UA" sz="3600" i="1" dirty="0"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sz="2400" b="1" i="1" dirty="0">
                <a:latin typeface="Times New Roman"/>
                <a:ea typeface="Times New Roman"/>
              </a:rPr>
              <a:t>Філософія освіти для ХХІ століття</a:t>
            </a:r>
          </a:p>
        </p:txBody>
      </p:sp>
    </p:spTree>
    <p:extLst>
      <p:ext uri="{BB962C8B-B14F-4D97-AF65-F5344CB8AC3E}">
        <p14:creationId xmlns:p14="http://schemas.microsoft.com/office/powerpoint/2010/main" val="291816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/>
              <a:t>        «</a:t>
            </a:r>
            <a:r>
              <a:rPr lang="uk-UA" i="1" dirty="0"/>
              <a:t>Не програма, не підручник і не метод вирішують успіх справи, а особистість і лише особистість учителя. Не допустити власної педагогічної кончини, не згаснути, не вмерти заживо – ось запорука того, що наша вчительська праця приноситиме нам справжнє щастя завжди».</a:t>
            </a:r>
            <a:endParaRPr lang="uk-UA" dirty="0"/>
          </a:p>
          <a:p>
            <a:pPr marL="0" indent="0">
              <a:buNone/>
            </a:pPr>
            <a:r>
              <a:rPr lang="uk-UA" sz="2400" b="1" i="1" dirty="0" smtClean="0"/>
              <a:t>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2400" b="1" i="1" dirty="0" smtClean="0"/>
              <a:t>                                                                                      В.О.Сухомлинський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6105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539750"/>
            <a:ext cx="9144000" cy="960438"/>
          </a:xfrm>
        </p:spPr>
        <p:txBody>
          <a:bodyPr/>
          <a:lstStyle/>
          <a:p>
            <a:pPr eaLnBrk="1" hangingPunct="1"/>
            <a:r>
              <a:rPr lang="uk-UA" sz="2800" b="1" smtClean="0"/>
              <a:t>Пропозиції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1. Розробити єдині вимоги до навчально-методичних матеріалів для розміщення на сайті коледжу.</a:t>
            </a:r>
          </a:p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2. Продовжувати роботу над створенням навчальних підручників і навчальних посібників, зокрема на електронних носіях.</a:t>
            </a:r>
          </a:p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3. Активізувати </a:t>
            </a:r>
            <a:r>
              <a:rPr lang="uk-UA" sz="2200" dirty="0" err="1">
                <a:latin typeface="Arial" charset="0"/>
              </a:rPr>
              <a:t>взаємовідвідування</a:t>
            </a:r>
            <a:r>
              <a:rPr lang="uk-UA" sz="2200" dirty="0">
                <a:latin typeface="Arial" charset="0"/>
              </a:rPr>
              <a:t> занять викладачами коледжу з метою здійснення ефективної міждисциплінарної інтеграції.</a:t>
            </a:r>
          </a:p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4. Активізувати роботу по вивченню і поширенню кращого педагогічного досвіду викладачів коледжу через публікації у фахових виданнях. </a:t>
            </a:r>
          </a:p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5. Урізноманітнювати форми роботи з молодими викладачами.</a:t>
            </a:r>
          </a:p>
          <a:p>
            <a:pPr marL="0" indent="0" eaLnBrk="1" hangingPunct="1">
              <a:buNone/>
            </a:pPr>
            <a:r>
              <a:rPr lang="uk-UA" sz="2200" dirty="0">
                <a:latin typeface="Arial" charset="0"/>
              </a:rPr>
              <a:t>6. Ширше залучати викладачів-початківців до відвідування відкритих занять і занять досвідчених викладачів.</a:t>
            </a:r>
          </a:p>
          <a:p>
            <a:pPr marL="0" indent="0" eaLnBrk="1" hangingPunct="1">
              <a:buNone/>
            </a:pPr>
            <a:r>
              <a:rPr lang="uk-UA" sz="2200" dirty="0" smtClean="0"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>
          <a:xfrm>
            <a:off x="-252413" y="2781300"/>
            <a:ext cx="7772401" cy="1143000"/>
          </a:xfrm>
        </p:spPr>
        <p:txBody>
          <a:bodyPr/>
          <a:lstStyle/>
          <a:p>
            <a:r>
              <a:rPr lang="uk-UA" sz="6600">
                <a:solidFill>
                  <a:srgbClr val="406F8D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Напрями діяльності 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методичного </a:t>
            </a:r>
            <a:r>
              <a:rPr lang="uk-UA" sz="3600" b="1" dirty="0"/>
              <a:t>кабінету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525963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uk-UA" sz="2500" b="1" dirty="0"/>
              <a:t>надання навчально-методичних консультацій викладачам;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спрямування і координація роботи циклових комісій;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організація допомоги у підготовці до атестації;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робота з молодими викладачами;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залучення викладачів до навчально-методичної роботи;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створення умов для фахового підвищення кваліфікації педагогів;</a:t>
            </a:r>
          </a:p>
          <a:p>
            <a:pPr lvl="0">
              <a:buFont typeface="Wingdings" pitchFamily="2" charset="2"/>
              <a:buChar char="§"/>
            </a:pPr>
            <a:r>
              <a:rPr lang="uk-UA" sz="2500" b="1" dirty="0"/>
              <a:t>сприяння розвитку творчого потенціалу кожного викладача.</a:t>
            </a:r>
          </a:p>
          <a:p>
            <a:pPr>
              <a:buFont typeface="Wingdings" pitchFamily="2" charset="2"/>
              <a:buChar char="§"/>
            </a:pPr>
            <a:endParaRPr lang="uk-UA" sz="2500" b="1" dirty="0"/>
          </a:p>
        </p:txBody>
      </p:sp>
    </p:spTree>
    <p:extLst>
      <p:ext uri="{BB962C8B-B14F-4D97-AF65-F5344CB8AC3E}">
        <p14:creationId xmlns:p14="http://schemas.microsoft.com/office/powerpoint/2010/main" val="231814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Форми методичної роботи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96544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/>
              <a:t>                   Масові </a:t>
            </a:r>
            <a:endParaRPr lang="uk-UA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педагогічна рада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методична рада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циклові комісії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обласні методичні об’єднання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регіональні методичні об</a:t>
            </a:r>
            <a:r>
              <a:rPr lang="ru-RU" sz="2200" dirty="0"/>
              <a:t>’</a:t>
            </a:r>
            <a:r>
              <a:rPr lang="uk-UA" sz="2200" dirty="0"/>
              <a:t>єднання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науково-практичні конференції та семінари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тижні (місячники) циклових комісій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виставки педагогічних і методичних </a:t>
            </a:r>
            <a:r>
              <a:rPr lang="uk-UA" sz="2200" dirty="0" smtClean="0"/>
              <a:t>матеріалів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2200" b="1" dirty="0"/>
          </a:p>
          <a:p>
            <a:pPr marL="0" indent="0">
              <a:spcBef>
                <a:spcPts val="0"/>
              </a:spcBef>
              <a:buNone/>
            </a:pPr>
            <a:endParaRPr lang="uk-UA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 smtClean="0"/>
              <a:t>                 Індивідуальні</a:t>
            </a:r>
            <a:endParaRPr lang="uk-UA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підвищення кваліфікації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атестація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 err="1"/>
              <a:t>взаємовідвідування</a:t>
            </a:r>
            <a:r>
              <a:rPr lang="uk-UA" sz="2200" dirty="0"/>
              <a:t> занять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самоосвіта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майстер-класи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підготовка та видання навчальних посібників і підручників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підготовка відеоматеріалів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вивчення і поширення педагогічного досвіду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консультації для молодих викладачів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uk-UA" sz="2200" dirty="0" smtClean="0"/>
              <a:t> </a:t>
            </a:r>
            <a:r>
              <a:rPr lang="uk-UA" sz="2200" dirty="0"/>
              <a:t>наставництво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5136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60438"/>
          </a:xfrm>
        </p:spPr>
        <p:txBody>
          <a:bodyPr/>
          <a:lstStyle/>
          <a:p>
            <a:r>
              <a:rPr lang="uk-UA" sz="2800" b="1" dirty="0"/>
              <a:t>Обласні методичні об’єднання викладачів ВНЗ І-ІІ рівнів акредитації Волинської області: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536504"/>
          </a:xfrm>
        </p:spPr>
        <p:txBody>
          <a:bodyPr numCol="2"/>
          <a:lstStyle/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суспільних дисциплін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словесних дисциплін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фізики і математики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u="sng" dirty="0">
                <a:solidFill>
                  <a:srgbClr val="0070C0"/>
                </a:solidFill>
              </a:rPr>
              <a:t>викладачів природничих дисциплін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іноземних мов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інформатики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</a:t>
            </a:r>
            <a:r>
              <a:rPr lang="uk-UA" sz="2400" b="1" dirty="0" err="1"/>
              <a:t>фізвиховання</a:t>
            </a:r>
            <a:endParaRPr lang="uk-UA" sz="2400" b="1" dirty="0"/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викладачів ОБЖ та ОП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кураторів груп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u="sng" dirty="0">
                <a:solidFill>
                  <a:srgbClr val="0070C0"/>
                </a:solidFill>
              </a:rPr>
              <a:t>ОМК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завідувачів відділень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заступників з виробничого навчання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dirty="0"/>
              <a:t>заступників з гуманітарної освіти і виховання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b="1" u="sng" dirty="0">
                <a:solidFill>
                  <a:srgbClr val="0070C0"/>
                </a:solidFill>
              </a:rPr>
              <a:t>методистів</a:t>
            </a:r>
          </a:p>
        </p:txBody>
      </p:sp>
    </p:spTree>
    <p:extLst>
      <p:ext uri="{BB962C8B-B14F-4D97-AF65-F5344CB8AC3E}">
        <p14:creationId xmlns:p14="http://schemas.microsoft.com/office/powerpoint/2010/main" val="10253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136904" cy="88843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2400" b="1" dirty="0" smtClean="0">
                <a:latin typeface="Book Antiqua"/>
                <a:ea typeface="Times New Roman"/>
              </a:rPr>
              <a:t>                   </a:t>
            </a:r>
            <a:r>
              <a:rPr lang="ru-RU" sz="2400" b="1" dirty="0" err="1">
                <a:latin typeface="Book Antiqua"/>
                <a:ea typeface="Times New Roman"/>
              </a:rPr>
              <a:t>Обласні</a:t>
            </a:r>
            <a:r>
              <a:rPr lang="ru-RU" sz="2400" b="1" dirty="0">
                <a:latin typeface="Book Antiqua"/>
                <a:ea typeface="Times New Roman"/>
              </a:rPr>
              <a:t> </a:t>
            </a:r>
            <a:r>
              <a:rPr lang="ru-RU" sz="2400" b="1" dirty="0" err="1">
                <a:latin typeface="Book Antiqua"/>
                <a:ea typeface="Times New Roman"/>
              </a:rPr>
              <a:t>методичні</a:t>
            </a:r>
            <a:r>
              <a:rPr lang="ru-RU" sz="2400" b="1" dirty="0">
                <a:latin typeface="Book Antiqua"/>
                <a:ea typeface="Times New Roman"/>
              </a:rPr>
              <a:t> </a:t>
            </a:r>
            <a:r>
              <a:rPr lang="ru-RU" sz="2400" b="1" dirty="0" err="1">
                <a:latin typeface="Book Antiqua"/>
                <a:ea typeface="Times New Roman"/>
              </a:rPr>
              <a:t>об’єднання</a:t>
            </a:r>
            <a:r>
              <a:rPr lang="ru-RU" sz="2400" b="1" dirty="0">
                <a:latin typeface="Book Antiqua"/>
                <a:ea typeface="Times New Roman"/>
              </a:rPr>
              <a:t> на </a:t>
            </a:r>
            <a:r>
              <a:rPr lang="ru-RU" sz="2400" b="1" dirty="0" err="1">
                <a:latin typeface="Book Antiqua"/>
                <a:ea typeface="Times New Roman"/>
              </a:rPr>
              <a:t>базі</a:t>
            </a:r>
            <a:r>
              <a:rPr lang="ru-RU" sz="2400" b="1" dirty="0">
                <a:latin typeface="Book Antiqua"/>
                <a:ea typeface="Times New Roman"/>
              </a:rPr>
              <a:t> </a:t>
            </a:r>
            <a:r>
              <a:rPr lang="ru-RU" sz="2400" b="1" dirty="0" err="1">
                <a:latin typeface="Book Antiqua"/>
                <a:ea typeface="Times New Roman"/>
              </a:rPr>
              <a:t>Луцького</a:t>
            </a:r>
            <a:r>
              <a:rPr lang="ru-RU" sz="2400" b="1" dirty="0">
                <a:latin typeface="Book Antiqua"/>
                <a:ea typeface="Times New Roman"/>
              </a:rPr>
              <a:t> базового </a:t>
            </a:r>
            <a:r>
              <a:rPr lang="ru-RU" sz="2400" b="1" dirty="0" err="1">
                <a:latin typeface="Book Antiqua"/>
                <a:ea typeface="Times New Roman"/>
              </a:rPr>
              <a:t>медичного</a:t>
            </a:r>
            <a:r>
              <a:rPr lang="ru-RU" sz="2400" b="1" dirty="0">
                <a:latin typeface="Book Antiqua"/>
                <a:ea typeface="Times New Roman"/>
              </a:rPr>
              <a:t> </a:t>
            </a:r>
            <a:r>
              <a:rPr lang="ru-RU" sz="2400" b="1" dirty="0" err="1">
                <a:latin typeface="Book Antiqua"/>
                <a:ea typeface="Times New Roman"/>
              </a:rPr>
              <a:t>коледжу</a:t>
            </a:r>
            <a:endParaRPr lang="uk-UA" sz="16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65354"/>
              </p:ext>
            </p:extLst>
          </p:nvPr>
        </p:nvGraphicFramePr>
        <p:xfrm>
          <a:off x="395536" y="1772816"/>
          <a:ext cx="8229600" cy="4526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5017"/>
                <a:gridCol w="4567975"/>
                <a:gridCol w="2386608"/>
              </a:tblGrid>
              <a:tr h="307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Роки 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І семестр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ІІ семестр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</a:tr>
              <a:tr h="615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2007-2008н.р.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- викладачів хімії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- викладачів фізичного виховання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 методистів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2008-2009н.р.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- викладачів БЖД та ОП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2009-2010н.р.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- викладачів фізики та математики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 кураторів груп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2010-2011н.р.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- природничих дисциплін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2011-2012н.р.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 викладачів </a:t>
                      </a:r>
                      <a:r>
                        <a:rPr lang="uk-UA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викладачів</a:t>
                      </a: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 словесності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49" marR="6594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5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244408" cy="4525963"/>
          </a:xfrm>
        </p:spPr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uk-UA" sz="3800" b="1" i="1" dirty="0">
                <a:latin typeface="Times New Roman"/>
                <a:ea typeface="Times New Roman"/>
              </a:rPr>
              <a:t>Педагогічна майстерність </a:t>
            </a:r>
            <a:r>
              <a:rPr lang="uk-UA" sz="3800" i="1" dirty="0">
                <a:latin typeface="Times New Roman"/>
                <a:ea typeface="Times New Roman"/>
              </a:rPr>
              <a:t>– це синтез психолого-педагогічного мислення, професійно-педагогічних знань, умінь і навичок та емоційно-вольових виразних засобів та особистісних якостей.</a:t>
            </a:r>
            <a:endParaRPr lang="uk-UA" sz="3800" b="1" i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14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845" y="1340768"/>
            <a:ext cx="8604448" cy="4741987"/>
          </a:xfrm>
        </p:spPr>
        <p:txBody>
          <a:bodyPr/>
          <a:lstStyle/>
          <a:p>
            <a:pPr marL="361950" indent="0">
              <a:buNone/>
            </a:pPr>
            <a:r>
              <a:rPr lang="uk-UA" sz="3600" dirty="0"/>
              <a:t>Формування педагогічної майстерності викладача – тривалий процес, що здійснюється у два етапи:</a:t>
            </a:r>
          </a:p>
          <a:p>
            <a:pPr marL="0" indent="0">
              <a:buNone/>
            </a:pPr>
            <a:endParaRPr lang="uk-UA" sz="3600" dirty="0" smtClean="0"/>
          </a:p>
          <a:p>
            <a:pPr marL="361950" indent="0">
              <a:buNone/>
            </a:pPr>
            <a:r>
              <a:rPr lang="uk-UA" dirty="0" smtClean="0"/>
              <a:t>1</a:t>
            </a:r>
            <a:r>
              <a:rPr lang="uk-UA" dirty="0"/>
              <a:t>. Етап становлення викладача-початківця</a:t>
            </a:r>
          </a:p>
          <a:p>
            <a:pPr marL="361950" indent="0">
              <a:buNone/>
            </a:pPr>
            <a:endParaRPr lang="uk-UA" sz="1100" dirty="0" smtClean="0"/>
          </a:p>
          <a:p>
            <a:pPr marL="361950" indent="0">
              <a:buNone/>
            </a:pPr>
            <a:r>
              <a:rPr lang="uk-UA" dirty="0" smtClean="0"/>
              <a:t>2</a:t>
            </a:r>
            <a:r>
              <a:rPr lang="uk-UA" dirty="0"/>
              <a:t>. Постійне подальше удосконалення педагогічної майстерності</a:t>
            </a:r>
          </a:p>
        </p:txBody>
      </p:sp>
    </p:spTree>
    <p:extLst>
      <p:ext uri="{BB962C8B-B14F-4D97-AF65-F5344CB8AC3E}">
        <p14:creationId xmlns:p14="http://schemas.microsoft.com/office/powerpoint/2010/main" val="2255041891"/>
      </p:ext>
    </p:extLst>
  </p:cSld>
  <p:clrMapOvr>
    <a:masterClrMapping/>
  </p:clrMapOvr>
</p:sld>
</file>

<file path=ppt/theme/theme1.xml><?xml version="1.0" encoding="utf-8"?>
<a:theme xmlns:a="http://schemas.openxmlformats.org/drawingml/2006/main" name="MSC_RU-RU_MS_BrawnSimpl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New_Simple01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맑은 고딕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맑은 고딕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New_Simple01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hade val="100000"/>
              <a:satMod val="165000"/>
            </a:schemeClr>
          </a:gs>
          <a:gs pos="55000">
            <a:schemeClr val="phClr">
              <a:tint val="83000"/>
              <a:shade val="100000"/>
              <a:satMod val="155000"/>
            </a:schemeClr>
          </a:gs>
          <a:gs pos="100000">
            <a:schemeClr val="phClr">
              <a:shade val="85000"/>
              <a:satMod val="100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hueMod val="105000"/>
              <a:satMod val="250000"/>
            </a:schemeClr>
          </a:gs>
          <a:gs pos="100000">
            <a:schemeClr val="phClr">
              <a:tint val="95000"/>
              <a:shade val="100000"/>
              <a:satMod val="200000"/>
            </a:schemeClr>
          </a:gs>
        </a:gsLst>
        <a:lin ang="2700000" scaled="0"/>
      </a:gradFill>
      <a:gradFill rotWithShape="1">
        <a:gsLst>
          <a:gs pos="0">
            <a:schemeClr val="phClr">
              <a:tint val="94000"/>
              <a:satMod val="200000"/>
            </a:schemeClr>
          </a:gs>
          <a:gs pos="100000">
            <a:schemeClr val="phClr">
              <a:shade val="70000"/>
              <a:satMod val="200000"/>
            </a:schemeClr>
          </a:gs>
        </a:gsLst>
        <a:path path="circle">
          <a:fillToRect l="40000" r="40000" b="6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New_Simple01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맑은 고딕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맑은 고딕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New_Simple01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hade val="100000"/>
              <a:satMod val="165000"/>
            </a:schemeClr>
          </a:gs>
          <a:gs pos="55000">
            <a:schemeClr val="phClr">
              <a:tint val="83000"/>
              <a:shade val="100000"/>
              <a:satMod val="155000"/>
            </a:schemeClr>
          </a:gs>
          <a:gs pos="100000">
            <a:schemeClr val="phClr">
              <a:shade val="85000"/>
              <a:satMod val="100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hueMod val="105000"/>
              <a:satMod val="250000"/>
            </a:schemeClr>
          </a:gs>
          <a:gs pos="100000">
            <a:schemeClr val="phClr">
              <a:tint val="95000"/>
              <a:shade val="100000"/>
              <a:satMod val="200000"/>
            </a:schemeClr>
          </a:gs>
        </a:gsLst>
        <a:lin ang="2700000" scaled="0"/>
      </a:gradFill>
      <a:gradFill rotWithShape="1">
        <a:gsLst>
          <a:gs pos="0">
            <a:schemeClr val="phClr">
              <a:tint val="94000"/>
              <a:satMod val="200000"/>
            </a:schemeClr>
          </a:gs>
          <a:gs pos="100000">
            <a:schemeClr val="phClr">
              <a:shade val="70000"/>
              <a:satMod val="200000"/>
            </a:schemeClr>
          </a:gs>
        </a:gsLst>
        <a:path path="circle">
          <a:fillToRect l="40000" r="40000" b="6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MSC_RU-RU_MS_BrawnSimple</Template>
  <TotalTime>1267</TotalTime>
  <Words>1169</Words>
  <Application>Microsoft Office PowerPoint</Application>
  <PresentationFormat>Экран (4:3)</PresentationFormat>
  <Paragraphs>228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Times New Roman</vt:lpstr>
      <vt:lpstr>Tw Cen MT</vt:lpstr>
      <vt:lpstr>Wingdings</vt:lpstr>
      <vt:lpstr>Wingdings 3</vt:lpstr>
      <vt:lpstr>MSC_RU-RU_MS_BrawnSimple</vt:lpstr>
      <vt:lpstr>Робота методичного кабінету щодо підвищення кваліфікації викладачів коледжу</vt:lpstr>
      <vt:lpstr>Презентация PowerPoint</vt:lpstr>
      <vt:lpstr>Презентация PowerPoint</vt:lpstr>
      <vt:lpstr>Напрями діяльності   методичного кабінету</vt:lpstr>
      <vt:lpstr>Форми методичної роботи</vt:lpstr>
      <vt:lpstr>Обласні методичні об’єднання викладачів ВНЗ І-ІІ рівнів акредитації Волинської області:</vt:lpstr>
      <vt:lpstr>                   Обласні методичні об’єднання на базі Луцького базового медичного коледжу</vt:lpstr>
      <vt:lpstr>Презентация PowerPoint</vt:lpstr>
      <vt:lpstr>Презентация PowerPoint</vt:lpstr>
      <vt:lpstr>Презентация PowerPoint</vt:lpstr>
      <vt:lpstr>Презентация PowerPoint</vt:lpstr>
      <vt:lpstr>Ступенева модель розвитку фахово-методичних знань та умінь молодого викладача</vt:lpstr>
      <vt:lpstr>Організація роботи школи молодого викладача</vt:lpstr>
      <vt:lpstr>Презентация PowerPoint</vt:lpstr>
      <vt:lpstr>Презентация PowerPoint</vt:lpstr>
      <vt:lpstr>Заняття проводять молоді викладачі</vt:lpstr>
      <vt:lpstr>Презентация PowerPoint</vt:lpstr>
      <vt:lpstr>Презентация PowerPoint</vt:lpstr>
      <vt:lpstr>Презентация PowerPoint</vt:lpstr>
      <vt:lpstr>Майстер-клас для молодих викладачів</vt:lpstr>
      <vt:lpstr>Презентация PowerPoint</vt:lpstr>
      <vt:lpstr>                   План-графік заходів місячника циклових комісій  Луцького базового медичного коледжу (01.03.-28.03 2012р.)</vt:lpstr>
      <vt:lpstr>XVII обласна виставка  «Творчі сходинки педагогів Волині»</vt:lpstr>
      <vt:lpstr>Якісний склад педагогічних кадрів</vt:lpstr>
      <vt:lpstr>Типове положення про атестацію педагогічних працівників</vt:lpstr>
      <vt:lpstr>Навчання викладачів на курсах підвищення кваліфікації</vt:lpstr>
      <vt:lpstr>Атестація викладачів коледжу</vt:lpstr>
      <vt:lpstr>Відкриті заняття викладачів коледжу</vt:lpstr>
      <vt:lpstr>Шляхи вивчення і поширення педагогічного досвіду</vt:lpstr>
      <vt:lpstr>Презентация PowerPoint</vt:lpstr>
      <vt:lpstr>Пропозиції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Сашко</dc:creator>
  <cp:lastModifiedBy>ADMIN</cp:lastModifiedBy>
  <cp:revision>154</cp:revision>
  <cp:lastPrinted>2012-04-25T12:12:37Z</cp:lastPrinted>
  <dcterms:created xsi:type="dcterms:W3CDTF">2012-04-24T07:27:13Z</dcterms:created>
  <dcterms:modified xsi:type="dcterms:W3CDTF">2013-01-14T11:47:11Z</dcterms:modified>
</cp:coreProperties>
</file>